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6" r:id="rId3"/>
    <p:sldId id="267" r:id="rId4"/>
    <p:sldId id="364" r:id="rId5"/>
    <p:sldId id="386" r:id="rId6"/>
    <p:sldId id="355" r:id="rId7"/>
    <p:sldId id="387" r:id="rId8"/>
    <p:sldId id="309" r:id="rId9"/>
    <p:sldId id="365" r:id="rId10"/>
    <p:sldId id="389" r:id="rId11"/>
    <p:sldId id="366" r:id="rId12"/>
    <p:sldId id="390" r:id="rId13"/>
    <p:sldId id="367" r:id="rId14"/>
    <p:sldId id="391" r:id="rId15"/>
    <p:sldId id="368" r:id="rId16"/>
    <p:sldId id="392" r:id="rId17"/>
    <p:sldId id="393" r:id="rId18"/>
    <p:sldId id="394" r:id="rId19"/>
    <p:sldId id="395" r:id="rId20"/>
    <p:sldId id="396" r:id="rId21"/>
    <p:sldId id="397" r:id="rId22"/>
    <p:sldId id="398" r:id="rId23"/>
    <p:sldId id="313" r:id="rId24"/>
    <p:sldId id="399" r:id="rId25"/>
    <p:sldId id="283" r:id="rId26"/>
    <p:sldId id="400" r:id="rId27"/>
    <p:sldId id="282" r:id="rId28"/>
    <p:sldId id="284" r:id="rId29"/>
    <p:sldId id="321" r:id="rId30"/>
    <p:sldId id="401" r:id="rId31"/>
  </p:sldIdLst>
  <p:sldSz cx="9144000" cy="6858000" type="screen4x3"/>
  <p:notesSz cx="6858000" cy="9144000"/>
  <p:defaultTextStyle>
    <a:defPPr>
      <a:defRPr lang="es-ES_tradnl"/>
    </a:defPPr>
    <a:lvl1pPr algn="l" rtl="0" fontAlgn="base">
      <a:spcBef>
        <a:spcPct val="0"/>
      </a:spcBef>
      <a:spcAft>
        <a:spcPct val="0"/>
      </a:spcAft>
      <a:defRPr sz="2000" kern="1200">
        <a:solidFill>
          <a:schemeClr val="tx1"/>
        </a:solidFill>
        <a:latin typeface="Comic Sans MS" pitchFamily="66" charset="0"/>
        <a:ea typeface="+mn-ea"/>
        <a:cs typeface="Arial" charset="0"/>
      </a:defRPr>
    </a:lvl1pPr>
    <a:lvl2pPr marL="457200" algn="l" rtl="0" fontAlgn="base">
      <a:spcBef>
        <a:spcPct val="0"/>
      </a:spcBef>
      <a:spcAft>
        <a:spcPct val="0"/>
      </a:spcAft>
      <a:defRPr sz="2000" kern="1200">
        <a:solidFill>
          <a:schemeClr val="tx1"/>
        </a:solidFill>
        <a:latin typeface="Comic Sans MS" pitchFamily="66" charset="0"/>
        <a:ea typeface="+mn-ea"/>
        <a:cs typeface="Arial" charset="0"/>
      </a:defRPr>
    </a:lvl2pPr>
    <a:lvl3pPr marL="914400" algn="l" rtl="0" fontAlgn="base">
      <a:spcBef>
        <a:spcPct val="0"/>
      </a:spcBef>
      <a:spcAft>
        <a:spcPct val="0"/>
      </a:spcAft>
      <a:defRPr sz="2000" kern="1200">
        <a:solidFill>
          <a:schemeClr val="tx1"/>
        </a:solidFill>
        <a:latin typeface="Comic Sans MS" pitchFamily="66" charset="0"/>
        <a:ea typeface="+mn-ea"/>
        <a:cs typeface="Arial" charset="0"/>
      </a:defRPr>
    </a:lvl3pPr>
    <a:lvl4pPr marL="1371600" algn="l" rtl="0" fontAlgn="base">
      <a:spcBef>
        <a:spcPct val="0"/>
      </a:spcBef>
      <a:spcAft>
        <a:spcPct val="0"/>
      </a:spcAft>
      <a:defRPr sz="2000" kern="1200">
        <a:solidFill>
          <a:schemeClr val="tx1"/>
        </a:solidFill>
        <a:latin typeface="Comic Sans MS" pitchFamily="66" charset="0"/>
        <a:ea typeface="+mn-ea"/>
        <a:cs typeface="Arial" charset="0"/>
      </a:defRPr>
    </a:lvl4pPr>
    <a:lvl5pPr marL="1828800" algn="l" rtl="0" fontAlgn="base">
      <a:spcBef>
        <a:spcPct val="0"/>
      </a:spcBef>
      <a:spcAft>
        <a:spcPct val="0"/>
      </a:spcAft>
      <a:defRPr sz="2000" kern="1200">
        <a:solidFill>
          <a:schemeClr val="tx1"/>
        </a:solidFill>
        <a:latin typeface="Comic Sans MS" pitchFamily="66" charset="0"/>
        <a:ea typeface="+mn-ea"/>
        <a:cs typeface="Arial" charset="0"/>
      </a:defRPr>
    </a:lvl5pPr>
    <a:lvl6pPr marL="2286000" algn="l" defTabSz="914400" rtl="0" eaLnBrk="1" latinLnBrk="0" hangingPunct="1">
      <a:defRPr sz="2000" kern="1200">
        <a:solidFill>
          <a:schemeClr val="tx1"/>
        </a:solidFill>
        <a:latin typeface="Comic Sans MS" pitchFamily="66" charset="0"/>
        <a:ea typeface="+mn-ea"/>
        <a:cs typeface="Arial" charset="0"/>
      </a:defRPr>
    </a:lvl6pPr>
    <a:lvl7pPr marL="2743200" algn="l" defTabSz="914400" rtl="0" eaLnBrk="1" latinLnBrk="0" hangingPunct="1">
      <a:defRPr sz="2000" kern="1200">
        <a:solidFill>
          <a:schemeClr val="tx1"/>
        </a:solidFill>
        <a:latin typeface="Comic Sans MS" pitchFamily="66" charset="0"/>
        <a:ea typeface="+mn-ea"/>
        <a:cs typeface="Arial" charset="0"/>
      </a:defRPr>
    </a:lvl7pPr>
    <a:lvl8pPr marL="3200400" algn="l" defTabSz="914400" rtl="0" eaLnBrk="1" latinLnBrk="0" hangingPunct="1">
      <a:defRPr sz="2000" kern="1200">
        <a:solidFill>
          <a:schemeClr val="tx1"/>
        </a:solidFill>
        <a:latin typeface="Comic Sans MS" pitchFamily="66" charset="0"/>
        <a:ea typeface="+mn-ea"/>
        <a:cs typeface="Arial" charset="0"/>
      </a:defRPr>
    </a:lvl8pPr>
    <a:lvl9pPr marL="3657600" algn="l" defTabSz="914400" rtl="0" eaLnBrk="1" latinLnBrk="0" hangingPunct="1">
      <a:defRPr sz="2000" kern="1200">
        <a:solidFill>
          <a:schemeClr val="tx1"/>
        </a:solidFill>
        <a:latin typeface="Comic Sans MS" pitchFamily="66"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C9C9FF"/>
    <a:srgbClr val="008000"/>
    <a:srgbClr val="FF6600"/>
    <a:srgbClr val="00CC00"/>
    <a:srgbClr val="3399FF"/>
    <a:srgbClr val="00CC66"/>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38" autoAdjust="0"/>
    <p:restoredTop sz="94646" autoAdjust="0"/>
  </p:normalViewPr>
  <p:slideViewPr>
    <p:cSldViewPr>
      <p:cViewPr varScale="1">
        <p:scale>
          <a:sx n="88" d="100"/>
          <a:sy n="88" d="100"/>
        </p:scale>
        <p:origin x="-10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9B455264-A014-46E3-B072-7037B70AE9D3}" type="slidenum">
              <a:rPr lang="es-ES_tradnl"/>
              <a:pPr>
                <a:defRPr/>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44A9C1C4-0C3C-4805-B411-3C28C344E083}" type="slidenum">
              <a:rPr lang="es-ES_tradnl"/>
              <a:pPr>
                <a:defRPr/>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0AFD6454-634A-47AA-B9BC-1EDBF1C43CD2}" type="slidenum">
              <a:rPr lang="es-ES_tradnl"/>
              <a:pPr>
                <a:defRPr/>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CD37FED7-5AD0-4AC2-A557-B4AD43A009DA}" type="slidenum">
              <a:rPr lang="es-ES_tradnl"/>
              <a:pPr>
                <a:defRPr/>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76DB1694-B8E7-4955-B607-DAE6CD9BCA61}" type="slidenum">
              <a:rPr lang="es-ES_tradnl"/>
              <a:pPr>
                <a:defRPr/>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50CDCCE2-8294-4871-B676-D93D8D4F4119}" type="slidenum">
              <a:rPr lang="es-ES_tradnl"/>
              <a:pPr>
                <a:defRPr/>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6"/>
          <p:cNvSpPr>
            <a:spLocks noGrp="1" noChangeArrowheads="1"/>
          </p:cNvSpPr>
          <p:nvPr>
            <p:ph type="sldNum" sz="quarter" idx="12"/>
          </p:nvPr>
        </p:nvSpPr>
        <p:spPr>
          <a:ln/>
        </p:spPr>
        <p:txBody>
          <a:bodyPr/>
          <a:lstStyle>
            <a:lvl1pPr>
              <a:defRPr/>
            </a:lvl1pPr>
          </a:lstStyle>
          <a:p>
            <a:pPr>
              <a:defRPr/>
            </a:pPr>
            <a:fld id="{2559EA06-FD48-49FE-9037-D940412E9754}" type="slidenum">
              <a:rPr lang="es-ES_tradnl"/>
              <a:pPr>
                <a:defRPr/>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a:ln/>
        </p:spPr>
        <p:txBody>
          <a:bodyPr/>
          <a:lstStyle>
            <a:lvl1pPr>
              <a:defRPr/>
            </a:lvl1pPr>
          </a:lstStyle>
          <a:p>
            <a:pPr>
              <a:defRPr/>
            </a:pPr>
            <a:fld id="{BD767DB9-A541-4499-9074-0582CE8144CA}" type="slidenum">
              <a:rPr lang="es-ES_tradnl"/>
              <a:pPr>
                <a:defRPr/>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6"/>
          <p:cNvSpPr>
            <a:spLocks noGrp="1" noChangeArrowheads="1"/>
          </p:cNvSpPr>
          <p:nvPr>
            <p:ph type="sldNum" sz="quarter" idx="12"/>
          </p:nvPr>
        </p:nvSpPr>
        <p:spPr>
          <a:ln/>
        </p:spPr>
        <p:txBody>
          <a:bodyPr/>
          <a:lstStyle>
            <a:lvl1pPr>
              <a:defRPr/>
            </a:lvl1pPr>
          </a:lstStyle>
          <a:p>
            <a:pPr>
              <a:defRPr/>
            </a:pPr>
            <a:fld id="{B6BEAC4C-4D4B-4EEF-AC81-A23AA1C7342A}" type="slidenum">
              <a:rPr lang="es-ES_tradnl"/>
              <a:pPr>
                <a:defRPr/>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3DA24403-BA45-4B27-A559-49C5A2114856}" type="slidenum">
              <a:rPr lang="es-ES_tradnl"/>
              <a:pPr>
                <a:defRPr/>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7DBCB2C2-6C5E-4B3A-B78A-9B308CC35CFA}" type="slidenum">
              <a:rPr lang="es-ES_tradnl"/>
              <a:pPr>
                <a:defRPr/>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Arial" charset="0"/>
              </a:defRPr>
            </a:lvl1pPr>
          </a:lstStyle>
          <a:p>
            <a:pPr>
              <a:defRPr/>
            </a:pPr>
            <a:endParaRPr lang="es-ES_trad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Arial" charset="0"/>
              </a:defRPr>
            </a:lvl1pPr>
          </a:lstStyle>
          <a:p>
            <a:pPr>
              <a:defRPr/>
            </a:pPr>
            <a:endParaRPr lang="es-ES_trad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Arial" charset="0"/>
              </a:defRPr>
            </a:lvl1pPr>
          </a:lstStyle>
          <a:p>
            <a:pPr>
              <a:defRPr/>
            </a:pPr>
            <a:fld id="{885CC38A-A7BA-4381-ACD4-58CA690A217B}"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18" Type="http://schemas.openxmlformats.org/officeDocument/2006/relationships/image" Target="../media/image43.jpeg"/><Relationship Id="rId26" Type="http://schemas.openxmlformats.org/officeDocument/2006/relationships/image" Target="../media/image51.jpeg"/><Relationship Id="rId3" Type="http://schemas.openxmlformats.org/officeDocument/2006/relationships/image" Target="../media/image28.jpeg"/><Relationship Id="rId21" Type="http://schemas.openxmlformats.org/officeDocument/2006/relationships/image" Target="../media/image46.jpeg"/><Relationship Id="rId7" Type="http://schemas.openxmlformats.org/officeDocument/2006/relationships/image" Target="../media/image32.jpeg"/><Relationship Id="rId12" Type="http://schemas.openxmlformats.org/officeDocument/2006/relationships/image" Target="../media/image37.jpeg"/><Relationship Id="rId17" Type="http://schemas.openxmlformats.org/officeDocument/2006/relationships/image" Target="../media/image42.jpeg"/><Relationship Id="rId25" Type="http://schemas.openxmlformats.org/officeDocument/2006/relationships/image" Target="../media/image50.jpeg"/><Relationship Id="rId2" Type="http://schemas.openxmlformats.org/officeDocument/2006/relationships/image" Target="../media/image27.jpeg"/><Relationship Id="rId16" Type="http://schemas.openxmlformats.org/officeDocument/2006/relationships/image" Target="../media/image41.jpeg"/><Relationship Id="rId20"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image" Target="../media/image36.jpeg"/><Relationship Id="rId24" Type="http://schemas.openxmlformats.org/officeDocument/2006/relationships/image" Target="../media/image49.jpeg"/><Relationship Id="rId5" Type="http://schemas.openxmlformats.org/officeDocument/2006/relationships/image" Target="../media/image30.jpeg"/><Relationship Id="rId15" Type="http://schemas.openxmlformats.org/officeDocument/2006/relationships/image" Target="../media/image40.jpeg"/><Relationship Id="rId23" Type="http://schemas.openxmlformats.org/officeDocument/2006/relationships/image" Target="../media/image48.jpeg"/><Relationship Id="rId10" Type="http://schemas.openxmlformats.org/officeDocument/2006/relationships/image" Target="../media/image35.jpeg"/><Relationship Id="rId19" Type="http://schemas.openxmlformats.org/officeDocument/2006/relationships/image" Target="../media/image44.jpe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9.jpeg"/><Relationship Id="rId22"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pic>
        <p:nvPicPr>
          <p:cNvPr id="2050" name="Picture 4" descr="pacha-nuevo"/>
          <p:cNvPicPr>
            <a:picLocks noChangeAspect="1" noChangeArrowheads="1"/>
          </p:cNvPicPr>
          <p:nvPr/>
        </p:nvPicPr>
        <p:blipFill>
          <a:blip r:embed="rId2"/>
          <a:srcRect/>
          <a:stretch>
            <a:fillRect/>
          </a:stretch>
        </p:blipFill>
        <p:spPr bwMode="auto">
          <a:xfrm>
            <a:off x="2746375" y="765175"/>
            <a:ext cx="3770313" cy="3887788"/>
          </a:xfrm>
          <a:prstGeom prst="rect">
            <a:avLst/>
          </a:prstGeom>
          <a:noFill/>
          <a:ln w="76200">
            <a:solidFill>
              <a:schemeClr val="tx1"/>
            </a:solidFill>
            <a:miter lim="800000"/>
            <a:headEnd/>
            <a:tailEnd/>
          </a:ln>
        </p:spPr>
      </p:pic>
      <p:sp>
        <p:nvSpPr>
          <p:cNvPr id="2051" name="WordArt 5" descr="AOA70NXCA55NV2KCA07M8O5CASYUC0CCALJ6Z1ACACIQFYUCAKPZ22GCA44S5JPCAY9S8RMCA1QBI8HCA3F1M83CAEB80XHCAHFGCJ3CA864NHLCA88VM8UCA1SBAQTCA94LF9Y"/>
          <p:cNvSpPr>
            <a:spLocks noChangeArrowheads="1" noChangeShapeType="1" noTextEdit="1"/>
          </p:cNvSpPr>
          <p:nvPr/>
        </p:nvSpPr>
        <p:spPr bwMode="auto">
          <a:xfrm>
            <a:off x="827088" y="4868863"/>
            <a:ext cx="7561262" cy="1223962"/>
          </a:xfrm>
          <a:prstGeom prst="rect">
            <a:avLst/>
          </a:prstGeom>
        </p:spPr>
        <p:txBody>
          <a:bodyPr wrap="none" fromWordArt="1">
            <a:prstTxWarp prst="textPlain">
              <a:avLst>
                <a:gd name="adj" fmla="val 50000"/>
              </a:avLst>
            </a:prstTxWarp>
          </a:bodyPr>
          <a:lstStyle/>
          <a:p>
            <a:pPr algn="ctr"/>
            <a:r>
              <a:rPr lang="es-ES" sz="3600" kern="10">
                <a:ln w="9525">
                  <a:noFill/>
                  <a:round/>
                  <a:headEnd/>
                  <a:tailEnd/>
                </a:ln>
                <a:blipFill dpi="0" rotWithShape="1">
                  <a:blip r:embed="rId3"/>
                  <a:srcRect/>
                  <a:stretch>
                    <a:fillRect/>
                  </a:stretch>
                </a:blipFill>
                <a:effectLst>
                  <a:outerShdw dist="35921" dir="2700000" algn="ctr" rotWithShape="0">
                    <a:srgbClr val="C0C0C0">
                      <a:alpha val="79999"/>
                    </a:srgbClr>
                  </a:outerShdw>
                </a:effectLst>
                <a:latin typeface="Snap ITC"/>
              </a:rPr>
              <a:t>GRUPO PACHAMAMA</a:t>
            </a:r>
          </a:p>
          <a:p>
            <a:pPr algn="ctr"/>
            <a:r>
              <a:rPr lang="es-ES" sz="3600" kern="10">
                <a:ln w="9525">
                  <a:noFill/>
                  <a:round/>
                  <a:headEnd/>
                  <a:tailEnd/>
                </a:ln>
                <a:blipFill dpi="0" rotWithShape="1">
                  <a:blip r:embed="rId3"/>
                  <a:srcRect/>
                  <a:stretch>
                    <a:fillRect/>
                  </a:stretch>
                </a:blipFill>
                <a:effectLst>
                  <a:outerShdw dist="35921" dir="2700000" algn="ctr" rotWithShape="0">
                    <a:srgbClr val="C0C0C0">
                      <a:alpha val="79999"/>
                    </a:srgbClr>
                  </a:outerShdw>
                </a:effectLst>
                <a:latin typeface="Snap ITC"/>
              </a:rPr>
              <a:t>DE SAYULA</a:t>
            </a:r>
          </a:p>
        </p:txBody>
      </p:sp>
      <p:pic>
        <p:nvPicPr>
          <p:cNvPr id="2052" name="Picture 6" descr="AOA70NXCA55NV2KCA07M8O5CASYUC0CCALJ6Z1ACACIQFYUCAKPZ22GCA44S5JPCAY9S8RMCA1QBI8HCA3F1M83CAEB80XHCAHFGCJ3CA864NHLCA88VM8UCA1SBAQTCA94LF9Y"/>
          <p:cNvPicPr>
            <a:picLocks noChangeAspect="1" noChangeArrowheads="1"/>
          </p:cNvPicPr>
          <p:nvPr/>
        </p:nvPicPr>
        <p:blipFill>
          <a:blip r:embed="rId4"/>
          <a:srcRect/>
          <a:stretch>
            <a:fillRect/>
          </a:stretch>
        </p:blipFill>
        <p:spPr bwMode="auto">
          <a:xfrm>
            <a:off x="0" y="0"/>
            <a:ext cx="323850" cy="6858000"/>
          </a:xfrm>
          <a:prstGeom prst="rect">
            <a:avLst/>
          </a:prstGeom>
          <a:noFill/>
          <a:ln w="9525">
            <a:noFill/>
            <a:miter lim="800000"/>
            <a:headEnd/>
            <a:tailEnd/>
          </a:ln>
        </p:spPr>
      </p:pic>
      <p:pic>
        <p:nvPicPr>
          <p:cNvPr id="2053" name="Picture 7" descr="AOA70NXCA55NV2KCA07M8O5CASYUC0CCALJ6Z1ACACIQFYUCAKPZ22GCA44S5JPCAY9S8RMCA1QBI8HCA3F1M83CAEB80XHCAHFGCJ3CA864NHLCA88VM8UCA1SBAQTCA94LF9Y"/>
          <p:cNvPicPr>
            <a:picLocks noChangeAspect="1" noChangeArrowheads="1"/>
          </p:cNvPicPr>
          <p:nvPr/>
        </p:nvPicPr>
        <p:blipFill>
          <a:blip r:embed="rId4"/>
          <a:srcRect/>
          <a:stretch>
            <a:fillRect/>
          </a:stretch>
        </p:blipFill>
        <p:spPr bwMode="auto">
          <a:xfrm>
            <a:off x="8856663" y="-26988"/>
            <a:ext cx="323850" cy="6884988"/>
          </a:xfrm>
          <a:prstGeom prst="rect">
            <a:avLst/>
          </a:prstGeom>
          <a:noFill/>
          <a:ln w="9525">
            <a:noFill/>
            <a:miter lim="800000"/>
            <a:headEnd/>
            <a:tailEnd/>
          </a:ln>
        </p:spPr>
      </p:pic>
      <p:pic>
        <p:nvPicPr>
          <p:cNvPr id="2054" name="Picture 8" descr="AOA70NXCA55NV2KCA07M8O5CASYUC0CCALJ6Z1ACACIQFYUCAKPZ22GCA44S5JPCAY9S8RMCA1QBI8HCA3F1M83CAEB80XHCAHFGCJ3CA864NHLCA88VM8UCA1SBAQTCA94LF9Y"/>
          <p:cNvPicPr>
            <a:picLocks noChangeAspect="1" noChangeArrowheads="1"/>
          </p:cNvPicPr>
          <p:nvPr/>
        </p:nvPicPr>
        <p:blipFill>
          <a:blip r:embed="rId5"/>
          <a:srcRect/>
          <a:stretch>
            <a:fillRect/>
          </a:stretch>
        </p:blipFill>
        <p:spPr bwMode="auto">
          <a:xfrm>
            <a:off x="323850" y="0"/>
            <a:ext cx="8820150" cy="323850"/>
          </a:xfrm>
          <a:prstGeom prst="rect">
            <a:avLst/>
          </a:prstGeom>
          <a:noFill/>
          <a:ln w="9525">
            <a:noFill/>
            <a:miter lim="800000"/>
            <a:headEnd/>
            <a:tailEnd/>
          </a:ln>
        </p:spPr>
      </p:pic>
      <p:pic>
        <p:nvPicPr>
          <p:cNvPr id="2055" name="Picture 9" descr="AOA70NXCA55NV2KCA07M8O5CASYUC0CCALJ6Z1ACACIQFYUCAKPZ22GCA44S5JPCAY9S8RMCA1QBI8HCA3F1M83CAEB80XHCAHFGCJ3CA864NHLCA88VM8UCA1SBAQTCA94LF9Y"/>
          <p:cNvPicPr>
            <a:picLocks noChangeAspect="1" noChangeArrowheads="1"/>
          </p:cNvPicPr>
          <p:nvPr/>
        </p:nvPicPr>
        <p:blipFill>
          <a:blip r:embed="rId5"/>
          <a:srcRect/>
          <a:stretch>
            <a:fillRect/>
          </a:stretch>
        </p:blipFill>
        <p:spPr bwMode="auto">
          <a:xfrm>
            <a:off x="0" y="6534150"/>
            <a:ext cx="8893175" cy="32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1187450" y="836613"/>
            <a:ext cx="6913563" cy="5273675"/>
          </a:xfrm>
          <a:prstGeom prst="rect">
            <a:avLst/>
          </a:prstGeom>
          <a:noFill/>
          <a:ln w="9525">
            <a:noFill/>
            <a:miter lim="800000"/>
            <a:headEnd/>
            <a:tailEnd/>
          </a:ln>
        </p:spPr>
        <p:txBody>
          <a:bodyPr>
            <a:spAutoFit/>
          </a:bodyPr>
          <a:lstStyle/>
          <a:p>
            <a:r>
              <a:rPr lang="es-ES" altLang="zh-CN" b="1">
                <a:ea typeface="宋体" pitchFamily="2" charset="-122"/>
              </a:rPr>
              <a:t>Exposición de Pintura</a:t>
            </a:r>
          </a:p>
          <a:p>
            <a:r>
              <a:rPr lang="es-ES" altLang="zh-CN">
                <a:ea typeface="宋体" pitchFamily="2" charset="-122"/>
              </a:rPr>
              <a:t>por parte de la Pintora Nancy  del Grupo Hollín Yolistli de Tuxpan, Jalisco, como invitados de honor.</a:t>
            </a:r>
          </a:p>
          <a:p>
            <a:r>
              <a:rPr lang="es-ES" altLang="zh-CN" b="1">
                <a:ea typeface="宋体" pitchFamily="2" charset="-122"/>
              </a:rPr>
              <a:t>Exposición de Artesanías</a:t>
            </a:r>
            <a:endParaRPr lang="es-ES" altLang="zh-CN">
              <a:ea typeface="宋体" pitchFamily="2" charset="-122"/>
            </a:endParaRPr>
          </a:p>
          <a:p>
            <a:r>
              <a:rPr lang="es-ES" altLang="zh-CN">
                <a:ea typeface="宋体" pitchFamily="2" charset="-122"/>
              </a:rPr>
              <a:t>por parte del Artesano reconocido Miguel Angel y del Coordinador del Grupo Ollin Yolistli de Tuxpan, Jalisco Alan Arenas.</a:t>
            </a:r>
          </a:p>
          <a:p>
            <a:r>
              <a:rPr lang="es-ES" altLang="zh-CN" b="1">
                <a:ea typeface="宋体" pitchFamily="2" charset="-122"/>
              </a:rPr>
              <a:t>Presentación de experiencias y folletos del Centro de Acopio de plástico</a:t>
            </a:r>
          </a:p>
          <a:p>
            <a:r>
              <a:rPr lang="es-ES" altLang="zh-CN">
                <a:ea typeface="宋体" pitchFamily="2" charset="-122"/>
              </a:rPr>
              <a:t>Colectivo Bandera Negra Sayulteca. Este grupo que en su ardua lucha por lograr un mundo mejor y de igualdad entre personas y conciencia social también le entran duro a la onda de la ecología.</a:t>
            </a:r>
          </a:p>
          <a:p>
            <a:r>
              <a:rPr lang="es-ES" altLang="zh-CN" b="1">
                <a:ea typeface="宋体" pitchFamily="2" charset="-122"/>
              </a:rPr>
              <a:t>Taller de Dibujo infantil</a:t>
            </a:r>
            <a:r>
              <a:rPr lang="es-ES" altLang="zh-CN">
                <a:ea typeface="宋体" pitchFamily="2" charset="-122"/>
              </a:rPr>
              <a:t> </a:t>
            </a:r>
          </a:p>
          <a:p>
            <a:r>
              <a:rPr lang="es-ES" altLang="zh-CN">
                <a:ea typeface="宋体" pitchFamily="2" charset="-122"/>
              </a:rPr>
              <a:t> por parte del Colectivo Media Luna de este municipio, el cuál lleno de dibujos y momentos alegres de los niños asistentes al evento.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2290" name="Picture 4" descr="Imagen 286"/>
          <p:cNvPicPr>
            <a:picLocks noChangeAspect="1" noChangeArrowheads="1"/>
          </p:cNvPicPr>
          <p:nvPr/>
        </p:nvPicPr>
        <p:blipFill>
          <a:blip r:embed="rId3"/>
          <a:srcRect/>
          <a:stretch>
            <a:fillRect/>
          </a:stretch>
        </p:blipFill>
        <p:spPr bwMode="auto">
          <a:xfrm>
            <a:off x="900113" y="908050"/>
            <a:ext cx="7272337" cy="496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827088" y="836613"/>
            <a:ext cx="7489825" cy="4968875"/>
          </a:xfrm>
          <a:prstGeom prst="rect">
            <a:avLst/>
          </a:prstGeom>
          <a:noFill/>
          <a:ln w="9525">
            <a:noFill/>
            <a:miter lim="800000"/>
            <a:headEnd/>
            <a:tailEnd/>
          </a:ln>
        </p:spPr>
        <p:txBody>
          <a:bodyPr>
            <a:spAutoFit/>
          </a:bodyPr>
          <a:lstStyle/>
          <a:p>
            <a:r>
              <a:rPr lang="es-ES" altLang="zh-CN" b="1">
                <a:ea typeface="宋体" pitchFamily="2" charset="-122"/>
              </a:rPr>
              <a:t>Adopta un árbol </a:t>
            </a:r>
          </a:p>
          <a:p>
            <a:r>
              <a:rPr lang="es-ES" altLang="zh-CN">
                <a:ea typeface="宋体" pitchFamily="2" charset="-122"/>
              </a:rPr>
              <a:t>Por parte de Grupo paChamaMa el cuál consistía en hacer un registro donde las personas que recibieran de nuestras manos un arbolito tenían que firmar una carta de compromiso para cuidar y proteger su arbolito que podía ser un pinito o un arrayán. </a:t>
            </a:r>
          </a:p>
          <a:p>
            <a:r>
              <a:rPr lang="es-ES" altLang="zh-CN" b="1">
                <a:ea typeface="宋体" pitchFamily="2" charset="-122"/>
              </a:rPr>
              <a:t>Baño Ecológico</a:t>
            </a:r>
            <a:r>
              <a:rPr lang="es-ES" altLang="zh-CN">
                <a:ea typeface="宋体" pitchFamily="2" charset="-122"/>
              </a:rPr>
              <a:t> </a:t>
            </a:r>
          </a:p>
          <a:p>
            <a:r>
              <a:rPr lang="es-ES" altLang="zh-CN">
                <a:ea typeface="宋体" pitchFamily="2" charset="-122"/>
              </a:rPr>
              <a:t>a cargo de un grupo de jóvenes emprendedores del CBTa. No.19, de esta ciudad, que mostraban al público en general el cómo se puede lograr el ahorro del agua.</a:t>
            </a:r>
          </a:p>
          <a:p>
            <a:r>
              <a:rPr lang="es-ES" altLang="zh-CN" b="1">
                <a:ea typeface="宋体" pitchFamily="2" charset="-122"/>
              </a:rPr>
              <a:t>Crema Cebollín</a:t>
            </a:r>
            <a:endParaRPr lang="es-ES" altLang="zh-CN">
              <a:ea typeface="宋体" pitchFamily="2" charset="-122"/>
            </a:endParaRPr>
          </a:p>
          <a:p>
            <a:r>
              <a:rPr lang="es-ES" altLang="zh-CN">
                <a:ea typeface="宋体" pitchFamily="2" charset="-122"/>
              </a:rPr>
              <a:t>a cargo de otro grupo de jovencitas emprendedoras del CBTa. No.19, la cuál mostraban un producto a base de extractos orgánicos vegetales en su busca de sustituir los de uso cotidiano elaborados con sustancias tóxicas y agresivas para el medio ambiente.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4338" name="Picture 4" descr="Imagen 287"/>
          <p:cNvPicPr>
            <a:picLocks noChangeAspect="1" noChangeArrowheads="1"/>
          </p:cNvPicPr>
          <p:nvPr/>
        </p:nvPicPr>
        <p:blipFill>
          <a:blip r:embed="rId3"/>
          <a:srcRect/>
          <a:stretch>
            <a:fillRect/>
          </a:stretch>
        </p:blipFill>
        <p:spPr bwMode="auto">
          <a:xfrm>
            <a:off x="900113" y="898525"/>
            <a:ext cx="7272337" cy="497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7088" y="836613"/>
            <a:ext cx="7489825" cy="4968875"/>
          </a:xfrm>
          <a:prstGeom prst="rect">
            <a:avLst/>
          </a:prstGeom>
          <a:noFill/>
          <a:ln w="9525">
            <a:noFill/>
            <a:miter lim="800000"/>
            <a:headEnd/>
            <a:tailEnd/>
          </a:ln>
        </p:spPr>
        <p:txBody>
          <a:bodyPr>
            <a:spAutoFit/>
          </a:bodyPr>
          <a:lstStyle/>
          <a:p>
            <a:r>
              <a:rPr lang="es-ES" altLang="zh-CN" b="1">
                <a:ea typeface="宋体" pitchFamily="2" charset="-122"/>
              </a:rPr>
              <a:t>Presentación de trabajos de Composta</a:t>
            </a:r>
            <a:endParaRPr lang="es-ES" altLang="zh-CN">
              <a:ea typeface="宋体" pitchFamily="2" charset="-122"/>
            </a:endParaRPr>
          </a:p>
          <a:p>
            <a:r>
              <a:rPr lang="es-ES" altLang="zh-CN">
                <a:ea typeface="宋体" pitchFamily="2" charset="-122"/>
              </a:rPr>
              <a:t>a cargo de un grupo de estudiantes de la escuela Fray Juan Larios de Sayula, dirigidos por la Mtra. Angélica Colmenero. El cual mostró el interés de los niños en participar en acciones que promuevan un mejor futuro para ellos mismos.</a:t>
            </a:r>
          </a:p>
          <a:p>
            <a:r>
              <a:rPr lang="es-ES" altLang="zh-CN" b="1">
                <a:ea typeface="宋体" pitchFamily="2" charset="-122"/>
              </a:rPr>
              <a:t>Proyecto de Reciclaje</a:t>
            </a:r>
          </a:p>
          <a:p>
            <a:r>
              <a:rPr lang="es-ES" altLang="zh-CN">
                <a:ea typeface="宋体" pitchFamily="2" charset="-122"/>
              </a:rPr>
              <a:t>por parte del Grupo Temachtiani experiencia exitosa en Usmajac, municipio de Sayula. </a:t>
            </a:r>
          </a:p>
          <a:p>
            <a:r>
              <a:rPr lang="es-ES" altLang="zh-CN" b="1">
                <a:ea typeface="宋体" pitchFamily="2" charset="-122"/>
              </a:rPr>
              <a:t>Exposición de Dibujos “Tendedero Infantil”</a:t>
            </a:r>
          </a:p>
          <a:p>
            <a:r>
              <a:rPr lang="es-ES" altLang="zh-CN">
                <a:ea typeface="宋体" pitchFamily="2" charset="-122"/>
              </a:rPr>
              <a:t>una exposición gráfica de temas ecológicos por parte de decenas de niños de los diferentes planteles preescolares y de educación primaria de nuestra ciudad. </a:t>
            </a:r>
          </a:p>
          <a:p>
            <a:r>
              <a:rPr lang="es-ES" altLang="zh-CN" b="1">
                <a:ea typeface="宋体" pitchFamily="2" charset="-122"/>
              </a:rPr>
              <a:t>Documental “Una verdad inconveniente”</a:t>
            </a:r>
            <a:r>
              <a:rPr lang="es-ES" altLang="zh-CN">
                <a:ea typeface="宋体" pitchFamily="2" charset="-122"/>
              </a:rPr>
              <a:t> </a:t>
            </a:r>
          </a:p>
          <a:p>
            <a:r>
              <a:rPr lang="es-ES" altLang="zh-CN">
                <a:ea typeface="宋体" pitchFamily="2" charset="-122"/>
              </a:rPr>
              <a:t>de Al Gore ex candidato del partido demócrata de los E.U. a la presidencia y ahora Premio Novel de la Paz junto otras organizaciones no menos importantes.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6386" name="Picture 4" descr="Imagen 289"/>
          <p:cNvPicPr>
            <a:picLocks noChangeAspect="1" noChangeArrowheads="1"/>
          </p:cNvPicPr>
          <p:nvPr/>
        </p:nvPicPr>
        <p:blipFill>
          <a:blip r:embed="rId3"/>
          <a:srcRect/>
          <a:stretch>
            <a:fillRect/>
          </a:stretch>
        </p:blipFill>
        <p:spPr bwMode="auto">
          <a:xfrm>
            <a:off x="971550" y="898525"/>
            <a:ext cx="7200900" cy="497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042988" y="2478088"/>
            <a:ext cx="6913562" cy="1311275"/>
          </a:xfrm>
          <a:prstGeom prst="rect">
            <a:avLst/>
          </a:prstGeom>
          <a:noFill/>
          <a:ln w="9525">
            <a:noFill/>
            <a:miter lim="800000"/>
            <a:headEnd/>
            <a:tailEnd/>
          </a:ln>
        </p:spPr>
        <p:txBody>
          <a:bodyPr>
            <a:spAutoFit/>
          </a:bodyPr>
          <a:lstStyle/>
          <a:p>
            <a:pPr algn="just">
              <a:buClr>
                <a:schemeClr val="tx1"/>
              </a:buClr>
              <a:buFontTx/>
              <a:buBlip>
                <a:blip r:embed="rId3"/>
              </a:buBlip>
            </a:pPr>
            <a:endParaRPr lang="es-ES" altLang="zh-CN" b="1">
              <a:ea typeface="宋体" pitchFamily="2" charset="-122"/>
            </a:endParaRPr>
          </a:p>
          <a:p>
            <a:pPr algn="just">
              <a:buClr>
                <a:schemeClr val="tx1"/>
              </a:buClr>
              <a:buFontTx/>
              <a:buBlip>
                <a:blip r:embed="rId3"/>
              </a:buBlip>
            </a:pPr>
            <a:r>
              <a:rPr lang="es-ES" altLang="zh-CN" b="1">
                <a:ea typeface="宋体" pitchFamily="2" charset="-122"/>
              </a:rPr>
              <a:t>  Intensa labor periodística de difusión de cultura ecológica. Periódico Horizontes de Sayula, Jalisco., a lo largo del 2007 y parte del 2008.</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434" name="Picture 10" descr="IMG_5236"/>
          <p:cNvPicPr>
            <a:picLocks noChangeAspect="1" noChangeArrowheads="1"/>
          </p:cNvPicPr>
          <p:nvPr/>
        </p:nvPicPr>
        <p:blipFill>
          <a:blip r:embed="rId3"/>
          <a:srcRect/>
          <a:stretch>
            <a:fillRect/>
          </a:stretch>
        </p:blipFill>
        <p:spPr bwMode="auto">
          <a:xfrm>
            <a:off x="0" y="0"/>
            <a:ext cx="2438400" cy="3251200"/>
          </a:xfrm>
          <a:prstGeom prst="rect">
            <a:avLst/>
          </a:prstGeom>
          <a:noFill/>
          <a:ln w="9525">
            <a:noFill/>
            <a:miter lim="800000"/>
            <a:headEnd/>
            <a:tailEnd/>
          </a:ln>
        </p:spPr>
      </p:pic>
      <p:pic>
        <p:nvPicPr>
          <p:cNvPr id="18435" name="Picture 11" descr="IMG_5235"/>
          <p:cNvPicPr>
            <a:picLocks noChangeAspect="1" noChangeArrowheads="1"/>
          </p:cNvPicPr>
          <p:nvPr/>
        </p:nvPicPr>
        <p:blipFill>
          <a:blip r:embed="rId4"/>
          <a:srcRect/>
          <a:stretch>
            <a:fillRect/>
          </a:stretch>
        </p:blipFill>
        <p:spPr bwMode="auto">
          <a:xfrm>
            <a:off x="2411413" y="0"/>
            <a:ext cx="3251200" cy="2438400"/>
          </a:xfrm>
          <a:prstGeom prst="rect">
            <a:avLst/>
          </a:prstGeom>
          <a:noFill/>
          <a:ln w="9525">
            <a:noFill/>
            <a:miter lim="800000"/>
            <a:headEnd/>
            <a:tailEnd/>
          </a:ln>
        </p:spPr>
      </p:pic>
      <p:pic>
        <p:nvPicPr>
          <p:cNvPr id="18436" name="Picture 13" descr="IMG_5238"/>
          <p:cNvPicPr>
            <a:picLocks noChangeAspect="1" noChangeArrowheads="1"/>
          </p:cNvPicPr>
          <p:nvPr/>
        </p:nvPicPr>
        <p:blipFill>
          <a:blip r:embed="rId5"/>
          <a:srcRect t="4953"/>
          <a:stretch>
            <a:fillRect/>
          </a:stretch>
        </p:blipFill>
        <p:spPr bwMode="auto">
          <a:xfrm>
            <a:off x="1431925" y="1989138"/>
            <a:ext cx="4373563" cy="5543550"/>
          </a:xfrm>
          <a:prstGeom prst="rect">
            <a:avLst/>
          </a:prstGeom>
          <a:noFill/>
          <a:ln w="9525">
            <a:noFill/>
            <a:miter lim="800000"/>
            <a:headEnd/>
            <a:tailEnd/>
          </a:ln>
        </p:spPr>
      </p:pic>
      <p:pic>
        <p:nvPicPr>
          <p:cNvPr id="18437" name="Picture 12" descr="IMG_5237"/>
          <p:cNvPicPr>
            <a:picLocks noChangeAspect="1" noChangeArrowheads="1"/>
          </p:cNvPicPr>
          <p:nvPr/>
        </p:nvPicPr>
        <p:blipFill>
          <a:blip r:embed="rId6"/>
          <a:srcRect/>
          <a:stretch>
            <a:fillRect/>
          </a:stretch>
        </p:blipFill>
        <p:spPr bwMode="auto">
          <a:xfrm>
            <a:off x="0" y="3213100"/>
            <a:ext cx="2733675" cy="3644900"/>
          </a:xfrm>
          <a:prstGeom prst="rect">
            <a:avLst/>
          </a:prstGeom>
          <a:noFill/>
          <a:ln w="9525">
            <a:noFill/>
            <a:miter lim="800000"/>
            <a:headEnd/>
            <a:tailEnd/>
          </a:ln>
        </p:spPr>
      </p:pic>
      <p:pic>
        <p:nvPicPr>
          <p:cNvPr id="18438" name="Picture 14" descr="IMG_5239"/>
          <p:cNvPicPr>
            <a:picLocks noChangeAspect="1" noChangeArrowheads="1"/>
          </p:cNvPicPr>
          <p:nvPr/>
        </p:nvPicPr>
        <p:blipFill>
          <a:blip r:embed="rId7"/>
          <a:srcRect/>
          <a:stretch>
            <a:fillRect/>
          </a:stretch>
        </p:blipFill>
        <p:spPr bwMode="auto">
          <a:xfrm>
            <a:off x="5651500" y="0"/>
            <a:ext cx="3492500" cy="2438400"/>
          </a:xfrm>
          <a:prstGeom prst="rect">
            <a:avLst/>
          </a:prstGeom>
          <a:noFill/>
          <a:ln w="9525">
            <a:noFill/>
            <a:miter lim="800000"/>
            <a:headEnd/>
            <a:tailEnd/>
          </a:ln>
        </p:spPr>
      </p:pic>
      <p:pic>
        <p:nvPicPr>
          <p:cNvPr id="18439" name="Picture 15" descr="IMG_5233"/>
          <p:cNvPicPr>
            <a:picLocks noChangeAspect="1" noChangeArrowheads="1"/>
          </p:cNvPicPr>
          <p:nvPr/>
        </p:nvPicPr>
        <p:blipFill>
          <a:blip r:embed="rId8"/>
          <a:srcRect/>
          <a:stretch>
            <a:fillRect/>
          </a:stretch>
        </p:blipFill>
        <p:spPr bwMode="auto">
          <a:xfrm>
            <a:off x="4787900" y="2420938"/>
            <a:ext cx="2438400" cy="3251200"/>
          </a:xfrm>
          <a:prstGeom prst="rect">
            <a:avLst/>
          </a:prstGeom>
          <a:noFill/>
          <a:ln w="9525">
            <a:noFill/>
            <a:miter lim="800000"/>
            <a:headEnd/>
            <a:tailEnd/>
          </a:ln>
        </p:spPr>
      </p:pic>
      <p:pic>
        <p:nvPicPr>
          <p:cNvPr id="18440" name="Picture 16" descr="IMG_5234"/>
          <p:cNvPicPr>
            <a:picLocks noChangeAspect="1" noChangeArrowheads="1"/>
          </p:cNvPicPr>
          <p:nvPr/>
        </p:nvPicPr>
        <p:blipFill>
          <a:blip r:embed="rId9"/>
          <a:srcRect/>
          <a:stretch>
            <a:fillRect/>
          </a:stretch>
        </p:blipFill>
        <p:spPr bwMode="auto">
          <a:xfrm>
            <a:off x="6804025" y="2420938"/>
            <a:ext cx="2438400" cy="3251200"/>
          </a:xfrm>
          <a:prstGeom prst="rect">
            <a:avLst/>
          </a:prstGeom>
          <a:noFill/>
          <a:ln w="9525">
            <a:noFill/>
            <a:miter lim="800000"/>
            <a:headEnd/>
            <a:tailEnd/>
          </a:ln>
        </p:spPr>
      </p:pic>
      <p:pic>
        <p:nvPicPr>
          <p:cNvPr id="18441" name="Picture 17" descr="IMG_5241"/>
          <p:cNvPicPr>
            <a:picLocks noChangeAspect="1" noChangeArrowheads="1"/>
          </p:cNvPicPr>
          <p:nvPr/>
        </p:nvPicPr>
        <p:blipFill>
          <a:blip r:embed="rId10"/>
          <a:srcRect/>
          <a:stretch>
            <a:fillRect/>
          </a:stretch>
        </p:blipFill>
        <p:spPr bwMode="auto">
          <a:xfrm>
            <a:off x="5768975" y="5445125"/>
            <a:ext cx="3375025" cy="325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042988" y="1906588"/>
            <a:ext cx="6913562" cy="2835275"/>
          </a:xfrm>
          <a:prstGeom prst="rect">
            <a:avLst/>
          </a:prstGeom>
          <a:noFill/>
          <a:ln w="9525">
            <a:noFill/>
            <a:miter lim="800000"/>
            <a:headEnd/>
            <a:tailEnd/>
          </a:ln>
        </p:spPr>
        <p:txBody>
          <a:bodyPr>
            <a:spAutoFit/>
          </a:bodyPr>
          <a:lstStyle/>
          <a:p>
            <a:pPr algn="just">
              <a:buClr>
                <a:schemeClr val="tx1"/>
              </a:buClr>
              <a:buFontTx/>
              <a:buBlip>
                <a:blip r:embed="rId3"/>
              </a:buBlip>
            </a:pPr>
            <a:endParaRPr lang="es-ES" altLang="zh-CN" b="1">
              <a:ea typeface="宋体" pitchFamily="2" charset="-122"/>
            </a:endParaRPr>
          </a:p>
          <a:p>
            <a:pPr algn="just">
              <a:buClr>
                <a:schemeClr val="tx1"/>
              </a:buClr>
              <a:buFontTx/>
              <a:buBlip>
                <a:blip r:embed="rId3"/>
              </a:buBlip>
            </a:pPr>
            <a:r>
              <a:rPr lang="es-ES" altLang="zh-CN" b="1">
                <a:ea typeface="宋体" pitchFamily="2" charset="-122"/>
              </a:rPr>
              <a:t>  Acciones de reclutamiento de más jóvenes con espíritu pachamama (amor a la madre naturaleza). Foros Ecológicos, Grupo de Liderazgo, emprendedores de bachilleratos, grupos de amigos, volantes, invitaciones por correos electrónicos y carteles de difusión del proyecto. Julio de 2007. Sayula, Jalisco.</a:t>
            </a:r>
          </a:p>
          <a:p>
            <a:pPr algn="just">
              <a:buClr>
                <a:schemeClr val="tx1"/>
              </a:buClr>
              <a:buFontTx/>
              <a:buBlip>
                <a:blip r:embed="rId3"/>
              </a:buBlip>
            </a:pPr>
            <a:endParaRPr lang="es-ES" altLang="zh-CN" b="1">
              <a:ea typeface="宋体" pitchFamily="2" charset="-122"/>
            </a:endParaRPr>
          </a:p>
          <a:p>
            <a:pPr algn="just">
              <a:buClr>
                <a:schemeClr val="tx1"/>
              </a:buClr>
            </a:pPr>
            <a:r>
              <a:rPr lang="es-ES" altLang="zh-CN" b="1">
                <a:ea typeface="宋体" pitchFamily="2" charset="-122"/>
              </a:rPr>
              <a:t>(Después de esto ya fuimos 18 integrantes).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482" name="Picture 3" descr="IMG_5243"/>
          <p:cNvPicPr>
            <a:picLocks noChangeAspect="1" noChangeArrowheads="1"/>
          </p:cNvPicPr>
          <p:nvPr/>
        </p:nvPicPr>
        <p:blipFill>
          <a:blip r:embed="rId3"/>
          <a:srcRect r="14857"/>
          <a:stretch>
            <a:fillRect/>
          </a:stretch>
        </p:blipFill>
        <p:spPr bwMode="auto">
          <a:xfrm>
            <a:off x="4932363" y="836613"/>
            <a:ext cx="3311525" cy="5184775"/>
          </a:xfrm>
          <a:prstGeom prst="rect">
            <a:avLst/>
          </a:prstGeom>
          <a:noFill/>
          <a:ln w="9525">
            <a:noFill/>
            <a:miter lim="800000"/>
            <a:headEnd/>
            <a:tailEnd/>
          </a:ln>
        </p:spPr>
      </p:pic>
      <p:pic>
        <p:nvPicPr>
          <p:cNvPr id="20483" name="Picture 4" descr="IMG_5242"/>
          <p:cNvPicPr>
            <a:picLocks noChangeAspect="1" noChangeArrowheads="1"/>
          </p:cNvPicPr>
          <p:nvPr/>
        </p:nvPicPr>
        <p:blipFill>
          <a:blip r:embed="rId4"/>
          <a:srcRect/>
          <a:stretch>
            <a:fillRect/>
          </a:stretch>
        </p:blipFill>
        <p:spPr bwMode="auto">
          <a:xfrm>
            <a:off x="827088" y="836613"/>
            <a:ext cx="4251325" cy="518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OA70NXCA55NV2KCA07M8O5CASYUC0CCALJ6Z1ACACIQFYUCAKPZ22GCA44S5JPCAY9S8RMCA1QBI8HCA3F1M83CAEB80XHCAHFGCJ3CA864NHLCA88VM8UCA1SBAQTCA94LF9Y"/>
          <p:cNvPicPr>
            <a:picLocks noChangeAspect="1" noChangeArrowheads="1"/>
          </p:cNvPicPr>
          <p:nvPr/>
        </p:nvPicPr>
        <p:blipFill>
          <a:blip r:embed="rId2"/>
          <a:srcRect/>
          <a:stretch>
            <a:fillRect/>
          </a:stretch>
        </p:blipFill>
        <p:spPr bwMode="auto">
          <a:xfrm>
            <a:off x="0" y="0"/>
            <a:ext cx="800100" cy="6858000"/>
          </a:xfrm>
          <a:prstGeom prst="rect">
            <a:avLst/>
          </a:prstGeom>
          <a:noFill/>
          <a:ln w="9525">
            <a:noFill/>
            <a:miter lim="800000"/>
            <a:headEnd/>
            <a:tailEnd/>
          </a:ln>
        </p:spPr>
      </p:pic>
      <p:pic>
        <p:nvPicPr>
          <p:cNvPr id="3075" name="Picture 3" descr="AOA70NXCA55NV2KCA07M8O5CASYUC0CCALJ6Z1ACACIQFYUCAKPZ22GCA44S5JPCAY9S8RMCA1QBI8HCA3F1M83CAEB80XHCAHFGCJ3CA864NHLCA88VM8UCA1SBAQTCA94LF9Y"/>
          <p:cNvPicPr>
            <a:picLocks noChangeAspect="1" noChangeArrowheads="1"/>
          </p:cNvPicPr>
          <p:nvPr/>
        </p:nvPicPr>
        <p:blipFill>
          <a:blip r:embed="rId2"/>
          <a:srcRect/>
          <a:stretch>
            <a:fillRect/>
          </a:stretch>
        </p:blipFill>
        <p:spPr bwMode="auto">
          <a:xfrm>
            <a:off x="8380413" y="0"/>
            <a:ext cx="800100" cy="6884988"/>
          </a:xfrm>
          <a:prstGeom prst="rect">
            <a:avLst/>
          </a:prstGeom>
          <a:noFill/>
          <a:ln w="9525">
            <a:noFill/>
            <a:miter lim="800000"/>
            <a:headEnd/>
            <a:tailEnd/>
          </a:ln>
        </p:spPr>
      </p:pic>
      <p:pic>
        <p:nvPicPr>
          <p:cNvPr id="3076" name="Picture 4" descr="AOA70NXCA55NV2KCA07M8O5CASYUC0CCALJ6Z1ACACIQFYUCAKPZ22GCA44S5JPCAY9S8RMCA1QBI8HCA3F1M83CAEB80XHCAHFGCJ3CA864NHLCA88VM8UCA1SBAQTCA94LF9Y"/>
          <p:cNvPicPr>
            <a:picLocks noChangeAspect="1" noChangeArrowheads="1"/>
          </p:cNvPicPr>
          <p:nvPr/>
        </p:nvPicPr>
        <p:blipFill>
          <a:blip r:embed="rId3"/>
          <a:srcRect/>
          <a:stretch>
            <a:fillRect/>
          </a:stretch>
        </p:blipFill>
        <p:spPr bwMode="auto">
          <a:xfrm>
            <a:off x="755650" y="-26988"/>
            <a:ext cx="7632700" cy="800101"/>
          </a:xfrm>
          <a:prstGeom prst="rect">
            <a:avLst/>
          </a:prstGeom>
          <a:noFill/>
          <a:ln w="9525">
            <a:noFill/>
            <a:miter lim="800000"/>
            <a:headEnd/>
            <a:tailEnd/>
          </a:ln>
        </p:spPr>
      </p:pic>
      <p:pic>
        <p:nvPicPr>
          <p:cNvPr id="3077" name="Picture 5" descr="AOA70NXCA55NV2KCA07M8O5CASYUC0CCALJ6Z1ACACIQFYUCAKPZ22GCA44S5JPCAY9S8RMCA1QBI8HCA3F1M83CAEB80XHCAHFGCJ3CA864NHLCA88VM8UCA1SBAQTCA94LF9Y"/>
          <p:cNvPicPr>
            <a:picLocks noChangeAspect="1" noChangeArrowheads="1"/>
          </p:cNvPicPr>
          <p:nvPr/>
        </p:nvPicPr>
        <p:blipFill>
          <a:blip r:embed="rId3"/>
          <a:srcRect/>
          <a:stretch>
            <a:fillRect/>
          </a:stretch>
        </p:blipFill>
        <p:spPr bwMode="auto">
          <a:xfrm>
            <a:off x="755650" y="6084888"/>
            <a:ext cx="7632700" cy="800100"/>
          </a:xfrm>
          <a:prstGeom prst="rect">
            <a:avLst/>
          </a:prstGeom>
          <a:noFill/>
          <a:ln w="9525">
            <a:noFill/>
            <a:miter lim="800000"/>
            <a:headEnd/>
            <a:tailEnd/>
          </a:ln>
        </p:spPr>
      </p:pic>
      <p:sp>
        <p:nvSpPr>
          <p:cNvPr id="3078" name="Rectangle 6"/>
          <p:cNvSpPr>
            <a:spLocks noChangeArrowheads="1"/>
          </p:cNvSpPr>
          <p:nvPr/>
        </p:nvSpPr>
        <p:spPr bwMode="auto">
          <a:xfrm>
            <a:off x="827088" y="765175"/>
            <a:ext cx="7561262" cy="5327650"/>
          </a:xfrm>
          <a:prstGeom prst="rect">
            <a:avLst/>
          </a:prstGeom>
          <a:noFill/>
          <a:ln w="63500">
            <a:solidFill>
              <a:srgbClr val="FF6600"/>
            </a:solidFill>
            <a:miter lim="800000"/>
            <a:headEnd/>
            <a:tailEnd/>
          </a:ln>
        </p:spPr>
        <p:txBody>
          <a:bodyPr wrap="none" anchor="ctr"/>
          <a:lstStyle/>
          <a:p>
            <a:endParaRPr lang="es-MX"/>
          </a:p>
        </p:txBody>
      </p:sp>
      <p:sp>
        <p:nvSpPr>
          <p:cNvPr id="3079" name="Rectangle 7"/>
          <p:cNvSpPr>
            <a:spLocks noChangeArrowheads="1"/>
          </p:cNvSpPr>
          <p:nvPr/>
        </p:nvSpPr>
        <p:spPr bwMode="auto">
          <a:xfrm>
            <a:off x="457200" y="846138"/>
            <a:ext cx="8229600" cy="1143000"/>
          </a:xfrm>
          <a:prstGeom prst="rect">
            <a:avLst/>
          </a:prstGeom>
          <a:noFill/>
          <a:ln w="9525">
            <a:noFill/>
            <a:miter lim="800000"/>
            <a:headEnd/>
            <a:tailEnd/>
          </a:ln>
        </p:spPr>
        <p:txBody>
          <a:bodyPr anchor="ctr"/>
          <a:lstStyle/>
          <a:p>
            <a:pPr algn="ctr"/>
            <a:r>
              <a:rPr lang="es-ES_tradnl" sz="4000">
                <a:solidFill>
                  <a:schemeClr val="tx2"/>
                </a:solidFill>
                <a:latin typeface="Snap ITC" pitchFamily="82" charset="0"/>
              </a:rPr>
              <a:t>QUE SIGNIFICA PACHAMAMA?</a:t>
            </a:r>
          </a:p>
        </p:txBody>
      </p:sp>
      <p:sp>
        <p:nvSpPr>
          <p:cNvPr id="3080" name="Rectangle 9"/>
          <p:cNvSpPr>
            <a:spLocks noGrp="1" noChangeArrowheads="1"/>
          </p:cNvSpPr>
          <p:nvPr>
            <p:ph type="body" idx="1"/>
          </p:nvPr>
        </p:nvSpPr>
        <p:spPr>
          <a:xfrm>
            <a:off x="1258888" y="2143125"/>
            <a:ext cx="6913562" cy="3590925"/>
          </a:xfrm>
        </p:spPr>
        <p:txBody>
          <a:bodyPr/>
          <a:lstStyle/>
          <a:p>
            <a:pPr algn="ctr" eaLnBrk="1" hangingPunct="1">
              <a:lnSpc>
                <a:spcPct val="90000"/>
              </a:lnSpc>
              <a:buFontTx/>
              <a:buNone/>
            </a:pPr>
            <a:r>
              <a:rPr lang="es-ES_tradnl" smtClean="0">
                <a:latin typeface="Comic Sans MS" pitchFamily="66" charset="0"/>
              </a:rPr>
              <a:t>Para los Quechuas, Madre tierra, deidad máxima de los cerreros peruanos, bolivianos y del nordeste argentino. </a:t>
            </a:r>
          </a:p>
          <a:p>
            <a:pPr algn="ctr" eaLnBrk="1" hangingPunct="1">
              <a:lnSpc>
                <a:spcPct val="90000"/>
              </a:lnSpc>
              <a:buFontTx/>
              <a:buNone/>
            </a:pPr>
            <a:endParaRPr lang="es-ES_tradnl" smtClean="0">
              <a:latin typeface="Comic Sans MS" pitchFamily="66" charset="0"/>
            </a:endParaRPr>
          </a:p>
          <a:p>
            <a:pPr algn="ctr" eaLnBrk="1" hangingPunct="1">
              <a:lnSpc>
                <a:spcPct val="90000"/>
              </a:lnSpc>
              <a:buFontTx/>
              <a:buNone/>
            </a:pPr>
            <a:r>
              <a:rPr lang="es-ES_tradnl" smtClean="0">
                <a:latin typeface="Comic Sans MS" pitchFamily="66" charset="0"/>
              </a:rPr>
              <a:t>Para nosotros es nuestro amor a la Madre Naturaleza. </a:t>
            </a:r>
          </a:p>
        </p:txBody>
      </p:sp>
      <p:sp>
        <p:nvSpPr>
          <p:cNvPr id="3081" name="Line 10"/>
          <p:cNvSpPr>
            <a:spLocks noChangeShapeType="1"/>
          </p:cNvSpPr>
          <p:nvPr/>
        </p:nvSpPr>
        <p:spPr bwMode="auto">
          <a:xfrm>
            <a:off x="827088" y="2060575"/>
            <a:ext cx="7559675" cy="0"/>
          </a:xfrm>
          <a:prstGeom prst="line">
            <a:avLst/>
          </a:prstGeom>
          <a:noFill/>
          <a:ln w="63500">
            <a:solidFill>
              <a:srgbClr val="FF6600"/>
            </a:solidFill>
            <a:round/>
            <a:headEnd/>
            <a:tailEnd/>
          </a:ln>
        </p:spPr>
        <p:txBody>
          <a:bodyPr/>
          <a:lstStyle/>
          <a:p>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042988" y="1412875"/>
            <a:ext cx="6913562" cy="1616075"/>
          </a:xfrm>
          <a:prstGeom prst="rect">
            <a:avLst/>
          </a:prstGeom>
          <a:noFill/>
          <a:ln w="9525">
            <a:noFill/>
            <a:miter lim="800000"/>
            <a:headEnd/>
            <a:tailEnd/>
          </a:ln>
        </p:spPr>
        <p:txBody>
          <a:bodyPr>
            <a:spAutoFit/>
          </a:bodyPr>
          <a:lstStyle/>
          <a:p>
            <a:pPr algn="just">
              <a:buClr>
                <a:schemeClr val="tx1"/>
              </a:buClr>
              <a:buFontTx/>
              <a:buBlip>
                <a:blip r:embed="rId3"/>
              </a:buBlip>
            </a:pPr>
            <a:endParaRPr lang="es-ES" altLang="zh-CN" b="1">
              <a:ea typeface="宋体" pitchFamily="2" charset="-122"/>
            </a:endParaRPr>
          </a:p>
          <a:p>
            <a:pPr algn="just">
              <a:buClr>
                <a:schemeClr val="tx1"/>
              </a:buClr>
              <a:buFontTx/>
              <a:buBlip>
                <a:blip r:embed="rId3"/>
              </a:buBlip>
            </a:pPr>
            <a:r>
              <a:rPr lang="es-ES" altLang="zh-CN" b="1">
                <a:ea typeface="宋体" pitchFamily="2" charset="-122"/>
              </a:rPr>
              <a:t>  Inicio de actividades de capacitación y planeación de proyectos sociales. Agosto 8 de 2007. Martes y viernes de 7pm a 9pm. Primero Casa de la Cultura y después domicilios particulares.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2530" name="Picture 3" descr="IMG_2538"/>
          <p:cNvPicPr>
            <a:picLocks noChangeAspect="1" noChangeArrowheads="1"/>
          </p:cNvPicPr>
          <p:nvPr/>
        </p:nvPicPr>
        <p:blipFill>
          <a:blip r:embed="rId3"/>
          <a:srcRect/>
          <a:stretch>
            <a:fillRect/>
          </a:stretch>
        </p:blipFill>
        <p:spPr bwMode="auto">
          <a:xfrm>
            <a:off x="900113" y="836613"/>
            <a:ext cx="7272337" cy="513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3"/>
          <a:srcRect/>
          <a:stretch>
            <a:fillRect/>
          </a:stretch>
        </p:blipFill>
        <p:spPr bwMode="auto">
          <a:xfrm>
            <a:off x="900113" y="909638"/>
            <a:ext cx="7272337" cy="5040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4578" name="WordArt 4" descr="777"/>
          <p:cNvSpPr>
            <a:spLocks noChangeArrowheads="1" noChangeShapeType="1" noTextEdit="1"/>
          </p:cNvSpPr>
          <p:nvPr/>
        </p:nvSpPr>
        <p:spPr bwMode="auto">
          <a:xfrm>
            <a:off x="1571625" y="1928813"/>
            <a:ext cx="6048375" cy="2586037"/>
          </a:xfrm>
          <a:prstGeom prst="rect">
            <a:avLst/>
          </a:prstGeom>
        </p:spPr>
        <p:txBody>
          <a:bodyPr wrap="none" fromWordArt="1">
            <a:prstTxWarp prst="textPlain">
              <a:avLst>
                <a:gd name="adj" fmla="val 50000"/>
              </a:avLst>
            </a:prstTxWarp>
          </a:bodyPr>
          <a:lstStyle/>
          <a:p>
            <a:pPr algn="ctr"/>
            <a:r>
              <a:rPr lang="es-ES" sz="3600" kern="10">
                <a:ln w="9525">
                  <a:noFill/>
                  <a:round/>
                  <a:headEnd/>
                  <a:tailEnd/>
                </a:ln>
                <a:blipFill dpi="0" rotWithShape="0">
                  <a:blip r:embed="rId2"/>
                  <a:srcRect/>
                  <a:stretch>
                    <a:fillRect/>
                  </a:stretch>
                </a:blipFill>
                <a:effectLst>
                  <a:outerShdw dist="35921" dir="2700000" algn="ctr" rotWithShape="0">
                    <a:srgbClr val="C0C0C0">
                      <a:alpha val="79999"/>
                    </a:srgbClr>
                  </a:outerShdw>
                </a:effectLst>
                <a:latin typeface="Snap ITC"/>
              </a:rPr>
              <a:t>BAZAR COMUNITARIO </a:t>
            </a:r>
          </a:p>
          <a:p>
            <a:pPr algn="ctr"/>
            <a:r>
              <a:rPr lang="es-ES" sz="3600" kern="10">
                <a:ln w="9525">
                  <a:noFill/>
                  <a:round/>
                  <a:headEnd/>
                  <a:tailEnd/>
                </a:ln>
                <a:blipFill dpi="0" rotWithShape="0">
                  <a:blip r:embed="rId2"/>
                  <a:srcRect/>
                  <a:stretch>
                    <a:fillRect/>
                  </a:stretch>
                </a:blipFill>
                <a:effectLst>
                  <a:outerShdw dist="35921" dir="2700000" algn="ctr" rotWithShape="0">
                    <a:srgbClr val="C0C0C0">
                      <a:alpha val="79999"/>
                    </a:srgbClr>
                  </a:outerShdw>
                </a:effectLst>
                <a:latin typeface="Snap ITC"/>
              </a:rPr>
              <a:t>30 DE SEPTIEMBRE 07</a:t>
            </a:r>
          </a:p>
        </p:txBody>
      </p:sp>
      <p:pic>
        <p:nvPicPr>
          <p:cNvPr id="24579" name="Picture 5" descr="IMG_2225"/>
          <p:cNvPicPr>
            <a:picLocks noChangeAspect="1" noChangeArrowheads="1"/>
          </p:cNvPicPr>
          <p:nvPr/>
        </p:nvPicPr>
        <p:blipFill>
          <a:blip r:embed="rId3"/>
          <a:srcRect/>
          <a:stretch>
            <a:fillRect/>
          </a:stretch>
        </p:blipFill>
        <p:spPr bwMode="auto">
          <a:xfrm>
            <a:off x="0" y="0"/>
            <a:ext cx="1331913" cy="969963"/>
          </a:xfrm>
          <a:prstGeom prst="rect">
            <a:avLst/>
          </a:prstGeom>
          <a:noFill/>
          <a:ln w="9525">
            <a:noFill/>
            <a:miter lim="800000"/>
            <a:headEnd/>
            <a:tailEnd/>
          </a:ln>
        </p:spPr>
      </p:pic>
      <p:pic>
        <p:nvPicPr>
          <p:cNvPr id="24580" name="Picture 6" descr="IMG_2227"/>
          <p:cNvPicPr>
            <a:picLocks noChangeAspect="1" noChangeArrowheads="1"/>
          </p:cNvPicPr>
          <p:nvPr/>
        </p:nvPicPr>
        <p:blipFill>
          <a:blip r:embed="rId4"/>
          <a:srcRect/>
          <a:stretch>
            <a:fillRect/>
          </a:stretch>
        </p:blipFill>
        <p:spPr bwMode="auto">
          <a:xfrm>
            <a:off x="0" y="908050"/>
            <a:ext cx="1331913" cy="998538"/>
          </a:xfrm>
          <a:prstGeom prst="rect">
            <a:avLst/>
          </a:prstGeom>
          <a:noFill/>
          <a:ln w="9525">
            <a:noFill/>
            <a:miter lim="800000"/>
            <a:headEnd/>
            <a:tailEnd/>
          </a:ln>
        </p:spPr>
      </p:pic>
      <p:pic>
        <p:nvPicPr>
          <p:cNvPr id="24581" name="Picture 7" descr="IMG_2228"/>
          <p:cNvPicPr>
            <a:picLocks noChangeAspect="1" noChangeArrowheads="1"/>
          </p:cNvPicPr>
          <p:nvPr/>
        </p:nvPicPr>
        <p:blipFill>
          <a:blip r:embed="rId5"/>
          <a:srcRect/>
          <a:stretch>
            <a:fillRect/>
          </a:stretch>
        </p:blipFill>
        <p:spPr bwMode="auto">
          <a:xfrm>
            <a:off x="0" y="1916113"/>
            <a:ext cx="1331913" cy="998537"/>
          </a:xfrm>
          <a:prstGeom prst="rect">
            <a:avLst/>
          </a:prstGeom>
          <a:noFill/>
          <a:ln w="9525">
            <a:noFill/>
            <a:miter lim="800000"/>
            <a:headEnd/>
            <a:tailEnd/>
          </a:ln>
        </p:spPr>
      </p:pic>
      <p:pic>
        <p:nvPicPr>
          <p:cNvPr id="24582" name="Picture 8" descr="IMG_2236"/>
          <p:cNvPicPr>
            <a:picLocks noChangeAspect="1" noChangeArrowheads="1"/>
          </p:cNvPicPr>
          <p:nvPr/>
        </p:nvPicPr>
        <p:blipFill>
          <a:blip r:embed="rId6"/>
          <a:srcRect/>
          <a:stretch>
            <a:fillRect/>
          </a:stretch>
        </p:blipFill>
        <p:spPr bwMode="auto">
          <a:xfrm>
            <a:off x="0" y="2924175"/>
            <a:ext cx="1331913" cy="998538"/>
          </a:xfrm>
          <a:prstGeom prst="rect">
            <a:avLst/>
          </a:prstGeom>
          <a:noFill/>
          <a:ln w="9525">
            <a:noFill/>
            <a:miter lim="800000"/>
            <a:headEnd/>
            <a:tailEnd/>
          </a:ln>
        </p:spPr>
      </p:pic>
      <p:pic>
        <p:nvPicPr>
          <p:cNvPr id="24583" name="Picture 9" descr="IMG_2240"/>
          <p:cNvPicPr>
            <a:picLocks noChangeAspect="1" noChangeArrowheads="1"/>
          </p:cNvPicPr>
          <p:nvPr/>
        </p:nvPicPr>
        <p:blipFill>
          <a:blip r:embed="rId7"/>
          <a:srcRect/>
          <a:stretch>
            <a:fillRect/>
          </a:stretch>
        </p:blipFill>
        <p:spPr bwMode="auto">
          <a:xfrm>
            <a:off x="0" y="3933825"/>
            <a:ext cx="1331913" cy="998538"/>
          </a:xfrm>
          <a:prstGeom prst="rect">
            <a:avLst/>
          </a:prstGeom>
          <a:noFill/>
          <a:ln w="9525">
            <a:noFill/>
            <a:miter lim="800000"/>
            <a:headEnd/>
            <a:tailEnd/>
          </a:ln>
        </p:spPr>
      </p:pic>
      <p:pic>
        <p:nvPicPr>
          <p:cNvPr id="24584" name="Picture 10" descr="IMG_2248"/>
          <p:cNvPicPr>
            <a:picLocks noChangeAspect="1" noChangeArrowheads="1"/>
          </p:cNvPicPr>
          <p:nvPr/>
        </p:nvPicPr>
        <p:blipFill>
          <a:blip r:embed="rId8"/>
          <a:srcRect/>
          <a:stretch>
            <a:fillRect/>
          </a:stretch>
        </p:blipFill>
        <p:spPr bwMode="auto">
          <a:xfrm>
            <a:off x="0" y="4868863"/>
            <a:ext cx="1331913" cy="998537"/>
          </a:xfrm>
          <a:prstGeom prst="rect">
            <a:avLst/>
          </a:prstGeom>
          <a:noFill/>
          <a:ln w="9525">
            <a:noFill/>
            <a:miter lim="800000"/>
            <a:headEnd/>
            <a:tailEnd/>
          </a:ln>
        </p:spPr>
      </p:pic>
      <p:pic>
        <p:nvPicPr>
          <p:cNvPr id="24585" name="Picture 11" descr="IMG_2252"/>
          <p:cNvPicPr>
            <a:picLocks noChangeAspect="1" noChangeArrowheads="1"/>
          </p:cNvPicPr>
          <p:nvPr/>
        </p:nvPicPr>
        <p:blipFill>
          <a:blip r:embed="rId9"/>
          <a:srcRect/>
          <a:stretch>
            <a:fillRect/>
          </a:stretch>
        </p:blipFill>
        <p:spPr bwMode="auto">
          <a:xfrm>
            <a:off x="0" y="5876925"/>
            <a:ext cx="1331913" cy="998538"/>
          </a:xfrm>
          <a:prstGeom prst="rect">
            <a:avLst/>
          </a:prstGeom>
          <a:noFill/>
          <a:ln w="9525">
            <a:noFill/>
            <a:miter lim="800000"/>
            <a:headEnd/>
            <a:tailEnd/>
          </a:ln>
        </p:spPr>
      </p:pic>
      <p:pic>
        <p:nvPicPr>
          <p:cNvPr id="24586" name="Picture 12" descr="IMG_2251"/>
          <p:cNvPicPr>
            <a:picLocks noChangeAspect="1" noChangeArrowheads="1"/>
          </p:cNvPicPr>
          <p:nvPr/>
        </p:nvPicPr>
        <p:blipFill>
          <a:blip r:embed="rId10" cstate="print"/>
          <a:srcRect/>
          <a:stretch>
            <a:fillRect/>
          </a:stretch>
        </p:blipFill>
        <p:spPr bwMode="auto">
          <a:xfrm>
            <a:off x="2627313" y="0"/>
            <a:ext cx="1295400" cy="971550"/>
          </a:xfrm>
          <a:prstGeom prst="rect">
            <a:avLst/>
          </a:prstGeom>
          <a:noFill/>
          <a:ln w="9525">
            <a:noFill/>
            <a:miter lim="800000"/>
            <a:headEnd/>
            <a:tailEnd/>
          </a:ln>
        </p:spPr>
      </p:pic>
      <p:pic>
        <p:nvPicPr>
          <p:cNvPr id="24587" name="Picture 13" descr="IMG_2255"/>
          <p:cNvPicPr>
            <a:picLocks noChangeAspect="1" noChangeArrowheads="1"/>
          </p:cNvPicPr>
          <p:nvPr/>
        </p:nvPicPr>
        <p:blipFill>
          <a:blip r:embed="rId11"/>
          <a:srcRect/>
          <a:stretch>
            <a:fillRect/>
          </a:stretch>
        </p:blipFill>
        <p:spPr bwMode="auto">
          <a:xfrm>
            <a:off x="1331913" y="0"/>
            <a:ext cx="1331912" cy="1000125"/>
          </a:xfrm>
          <a:prstGeom prst="rect">
            <a:avLst/>
          </a:prstGeom>
          <a:noFill/>
          <a:ln w="9525">
            <a:noFill/>
            <a:miter lim="800000"/>
            <a:headEnd/>
            <a:tailEnd/>
          </a:ln>
        </p:spPr>
      </p:pic>
      <p:pic>
        <p:nvPicPr>
          <p:cNvPr id="24588" name="Picture 14" descr="IMG_2258"/>
          <p:cNvPicPr>
            <a:picLocks noChangeAspect="1" noChangeArrowheads="1"/>
          </p:cNvPicPr>
          <p:nvPr/>
        </p:nvPicPr>
        <p:blipFill>
          <a:blip r:embed="rId12"/>
          <a:srcRect/>
          <a:stretch>
            <a:fillRect/>
          </a:stretch>
        </p:blipFill>
        <p:spPr bwMode="auto">
          <a:xfrm>
            <a:off x="3924300" y="0"/>
            <a:ext cx="1265238" cy="949325"/>
          </a:xfrm>
          <a:prstGeom prst="rect">
            <a:avLst/>
          </a:prstGeom>
          <a:noFill/>
          <a:ln w="9525">
            <a:noFill/>
            <a:miter lim="800000"/>
            <a:headEnd/>
            <a:tailEnd/>
          </a:ln>
        </p:spPr>
      </p:pic>
      <p:pic>
        <p:nvPicPr>
          <p:cNvPr id="24589" name="Picture 15" descr="IMG_2263"/>
          <p:cNvPicPr>
            <a:picLocks noChangeAspect="1" noChangeArrowheads="1"/>
          </p:cNvPicPr>
          <p:nvPr/>
        </p:nvPicPr>
        <p:blipFill>
          <a:blip r:embed="rId13"/>
          <a:srcRect/>
          <a:stretch>
            <a:fillRect/>
          </a:stretch>
        </p:blipFill>
        <p:spPr bwMode="auto">
          <a:xfrm>
            <a:off x="5148263" y="0"/>
            <a:ext cx="1295400" cy="971550"/>
          </a:xfrm>
          <a:prstGeom prst="rect">
            <a:avLst/>
          </a:prstGeom>
          <a:noFill/>
          <a:ln w="9525">
            <a:noFill/>
            <a:miter lim="800000"/>
            <a:headEnd/>
            <a:tailEnd/>
          </a:ln>
        </p:spPr>
      </p:pic>
      <p:pic>
        <p:nvPicPr>
          <p:cNvPr id="24590" name="Picture 16" descr="IMG_2296"/>
          <p:cNvPicPr>
            <a:picLocks noChangeAspect="1" noChangeArrowheads="1"/>
          </p:cNvPicPr>
          <p:nvPr/>
        </p:nvPicPr>
        <p:blipFill>
          <a:blip r:embed="rId14"/>
          <a:srcRect/>
          <a:stretch>
            <a:fillRect/>
          </a:stretch>
        </p:blipFill>
        <p:spPr bwMode="auto">
          <a:xfrm>
            <a:off x="6443663" y="0"/>
            <a:ext cx="1338262" cy="1003300"/>
          </a:xfrm>
          <a:prstGeom prst="rect">
            <a:avLst/>
          </a:prstGeom>
          <a:noFill/>
          <a:ln w="9525">
            <a:noFill/>
            <a:miter lim="800000"/>
            <a:headEnd/>
            <a:tailEnd/>
          </a:ln>
        </p:spPr>
      </p:pic>
      <p:pic>
        <p:nvPicPr>
          <p:cNvPr id="24591" name="Picture 17" descr="IMG_2300"/>
          <p:cNvPicPr>
            <a:picLocks noChangeAspect="1" noChangeArrowheads="1"/>
          </p:cNvPicPr>
          <p:nvPr/>
        </p:nvPicPr>
        <p:blipFill>
          <a:blip r:embed="rId15"/>
          <a:srcRect/>
          <a:stretch>
            <a:fillRect/>
          </a:stretch>
        </p:blipFill>
        <p:spPr bwMode="auto">
          <a:xfrm>
            <a:off x="7777163" y="0"/>
            <a:ext cx="1403350" cy="981075"/>
          </a:xfrm>
          <a:prstGeom prst="rect">
            <a:avLst/>
          </a:prstGeom>
          <a:noFill/>
          <a:ln w="9525">
            <a:noFill/>
            <a:miter lim="800000"/>
            <a:headEnd/>
            <a:tailEnd/>
          </a:ln>
        </p:spPr>
      </p:pic>
      <p:pic>
        <p:nvPicPr>
          <p:cNvPr id="24592" name="Picture 18" descr="IMG_2312"/>
          <p:cNvPicPr>
            <a:picLocks noChangeAspect="1" noChangeArrowheads="1"/>
          </p:cNvPicPr>
          <p:nvPr/>
        </p:nvPicPr>
        <p:blipFill>
          <a:blip r:embed="rId16"/>
          <a:srcRect/>
          <a:stretch>
            <a:fillRect/>
          </a:stretch>
        </p:blipFill>
        <p:spPr bwMode="auto">
          <a:xfrm>
            <a:off x="7740650" y="1003300"/>
            <a:ext cx="1439863" cy="912813"/>
          </a:xfrm>
          <a:prstGeom prst="rect">
            <a:avLst/>
          </a:prstGeom>
          <a:noFill/>
          <a:ln w="9525">
            <a:noFill/>
            <a:miter lim="800000"/>
            <a:headEnd/>
            <a:tailEnd/>
          </a:ln>
        </p:spPr>
      </p:pic>
      <p:pic>
        <p:nvPicPr>
          <p:cNvPr id="24593" name="Picture 19" descr="IMG_2310"/>
          <p:cNvPicPr>
            <a:picLocks noChangeAspect="1" noChangeArrowheads="1"/>
          </p:cNvPicPr>
          <p:nvPr/>
        </p:nvPicPr>
        <p:blipFill>
          <a:blip r:embed="rId17"/>
          <a:srcRect/>
          <a:stretch>
            <a:fillRect/>
          </a:stretch>
        </p:blipFill>
        <p:spPr bwMode="auto">
          <a:xfrm>
            <a:off x="7740650" y="1916113"/>
            <a:ext cx="1474788" cy="1008062"/>
          </a:xfrm>
          <a:prstGeom prst="rect">
            <a:avLst/>
          </a:prstGeom>
          <a:noFill/>
          <a:ln w="9525">
            <a:noFill/>
            <a:miter lim="800000"/>
            <a:headEnd/>
            <a:tailEnd/>
          </a:ln>
        </p:spPr>
      </p:pic>
      <p:pic>
        <p:nvPicPr>
          <p:cNvPr id="24594" name="Picture 20" descr="IMG_2295"/>
          <p:cNvPicPr>
            <a:picLocks noChangeAspect="1" noChangeArrowheads="1"/>
          </p:cNvPicPr>
          <p:nvPr/>
        </p:nvPicPr>
        <p:blipFill>
          <a:blip r:embed="rId18"/>
          <a:srcRect/>
          <a:stretch>
            <a:fillRect/>
          </a:stretch>
        </p:blipFill>
        <p:spPr bwMode="auto">
          <a:xfrm>
            <a:off x="7740650" y="2924175"/>
            <a:ext cx="1481138" cy="1008063"/>
          </a:xfrm>
          <a:prstGeom prst="rect">
            <a:avLst/>
          </a:prstGeom>
          <a:noFill/>
          <a:ln w="9525">
            <a:noFill/>
            <a:miter lim="800000"/>
            <a:headEnd/>
            <a:tailEnd/>
          </a:ln>
        </p:spPr>
      </p:pic>
      <p:pic>
        <p:nvPicPr>
          <p:cNvPr id="24595" name="Picture 21" descr="IMG_2256"/>
          <p:cNvPicPr>
            <a:picLocks noChangeAspect="1" noChangeArrowheads="1"/>
          </p:cNvPicPr>
          <p:nvPr/>
        </p:nvPicPr>
        <p:blipFill>
          <a:blip r:embed="rId19"/>
          <a:srcRect/>
          <a:stretch>
            <a:fillRect/>
          </a:stretch>
        </p:blipFill>
        <p:spPr bwMode="auto">
          <a:xfrm>
            <a:off x="7740650" y="3933825"/>
            <a:ext cx="1474788" cy="1008063"/>
          </a:xfrm>
          <a:prstGeom prst="rect">
            <a:avLst/>
          </a:prstGeom>
          <a:noFill/>
          <a:ln w="9525">
            <a:noFill/>
            <a:miter lim="800000"/>
            <a:headEnd/>
            <a:tailEnd/>
          </a:ln>
        </p:spPr>
      </p:pic>
      <p:pic>
        <p:nvPicPr>
          <p:cNvPr id="24596" name="Picture 22" descr="IMG_2250"/>
          <p:cNvPicPr>
            <a:picLocks noChangeAspect="1" noChangeArrowheads="1"/>
          </p:cNvPicPr>
          <p:nvPr/>
        </p:nvPicPr>
        <p:blipFill>
          <a:blip r:embed="rId20"/>
          <a:srcRect/>
          <a:stretch>
            <a:fillRect/>
          </a:stretch>
        </p:blipFill>
        <p:spPr bwMode="auto">
          <a:xfrm>
            <a:off x="7740650" y="4941888"/>
            <a:ext cx="1481138" cy="1008062"/>
          </a:xfrm>
          <a:prstGeom prst="rect">
            <a:avLst/>
          </a:prstGeom>
          <a:noFill/>
          <a:ln w="9525">
            <a:noFill/>
            <a:miter lim="800000"/>
            <a:headEnd/>
            <a:tailEnd/>
          </a:ln>
        </p:spPr>
      </p:pic>
      <p:pic>
        <p:nvPicPr>
          <p:cNvPr id="24597" name="Picture 23" descr="IMG_2246"/>
          <p:cNvPicPr>
            <a:picLocks noChangeAspect="1" noChangeArrowheads="1"/>
          </p:cNvPicPr>
          <p:nvPr/>
        </p:nvPicPr>
        <p:blipFill>
          <a:blip r:embed="rId21"/>
          <a:srcRect/>
          <a:stretch>
            <a:fillRect/>
          </a:stretch>
        </p:blipFill>
        <p:spPr bwMode="auto">
          <a:xfrm>
            <a:off x="7740650" y="5949950"/>
            <a:ext cx="1439863" cy="949325"/>
          </a:xfrm>
          <a:prstGeom prst="rect">
            <a:avLst/>
          </a:prstGeom>
          <a:noFill/>
          <a:ln w="9525">
            <a:noFill/>
            <a:miter lim="800000"/>
            <a:headEnd/>
            <a:tailEnd/>
          </a:ln>
        </p:spPr>
      </p:pic>
      <p:pic>
        <p:nvPicPr>
          <p:cNvPr id="24598" name="Picture 24" descr="IMG_2447"/>
          <p:cNvPicPr>
            <a:picLocks noChangeAspect="1" noChangeArrowheads="1"/>
          </p:cNvPicPr>
          <p:nvPr/>
        </p:nvPicPr>
        <p:blipFill>
          <a:blip r:embed="rId22"/>
          <a:srcRect/>
          <a:stretch>
            <a:fillRect/>
          </a:stretch>
        </p:blipFill>
        <p:spPr bwMode="auto">
          <a:xfrm>
            <a:off x="6402388" y="5949950"/>
            <a:ext cx="1338262" cy="930275"/>
          </a:xfrm>
          <a:prstGeom prst="rect">
            <a:avLst/>
          </a:prstGeom>
          <a:noFill/>
          <a:ln w="9525">
            <a:noFill/>
            <a:miter lim="800000"/>
            <a:headEnd/>
            <a:tailEnd/>
          </a:ln>
        </p:spPr>
      </p:pic>
      <p:pic>
        <p:nvPicPr>
          <p:cNvPr id="24599" name="Picture 25" descr="IMG_2449"/>
          <p:cNvPicPr>
            <a:picLocks noChangeAspect="1" noChangeArrowheads="1"/>
          </p:cNvPicPr>
          <p:nvPr/>
        </p:nvPicPr>
        <p:blipFill>
          <a:blip r:embed="rId23"/>
          <a:srcRect/>
          <a:stretch>
            <a:fillRect/>
          </a:stretch>
        </p:blipFill>
        <p:spPr bwMode="auto">
          <a:xfrm>
            <a:off x="5148263" y="5949950"/>
            <a:ext cx="1265237" cy="949325"/>
          </a:xfrm>
          <a:prstGeom prst="rect">
            <a:avLst/>
          </a:prstGeom>
          <a:noFill/>
          <a:ln w="9525">
            <a:noFill/>
            <a:miter lim="800000"/>
            <a:headEnd/>
            <a:tailEnd/>
          </a:ln>
        </p:spPr>
      </p:pic>
      <p:pic>
        <p:nvPicPr>
          <p:cNvPr id="24600" name="Picture 26" descr="IMG_2458"/>
          <p:cNvPicPr>
            <a:picLocks noChangeAspect="1" noChangeArrowheads="1"/>
          </p:cNvPicPr>
          <p:nvPr/>
        </p:nvPicPr>
        <p:blipFill>
          <a:blip r:embed="rId24"/>
          <a:srcRect/>
          <a:stretch>
            <a:fillRect/>
          </a:stretch>
        </p:blipFill>
        <p:spPr bwMode="auto">
          <a:xfrm>
            <a:off x="3810000" y="5949950"/>
            <a:ext cx="1338263" cy="930275"/>
          </a:xfrm>
          <a:prstGeom prst="rect">
            <a:avLst/>
          </a:prstGeom>
          <a:noFill/>
          <a:ln w="9525">
            <a:noFill/>
            <a:miter lim="800000"/>
            <a:headEnd/>
            <a:tailEnd/>
          </a:ln>
        </p:spPr>
      </p:pic>
      <p:pic>
        <p:nvPicPr>
          <p:cNvPr id="24601" name="Picture 27" descr="IMG_2473"/>
          <p:cNvPicPr>
            <a:picLocks noChangeAspect="1" noChangeArrowheads="1"/>
          </p:cNvPicPr>
          <p:nvPr/>
        </p:nvPicPr>
        <p:blipFill>
          <a:blip r:embed="rId25"/>
          <a:srcRect/>
          <a:stretch>
            <a:fillRect/>
          </a:stretch>
        </p:blipFill>
        <p:spPr bwMode="auto">
          <a:xfrm>
            <a:off x="2484438" y="5935663"/>
            <a:ext cx="1366837" cy="949325"/>
          </a:xfrm>
          <a:prstGeom prst="rect">
            <a:avLst/>
          </a:prstGeom>
          <a:noFill/>
          <a:ln w="9525">
            <a:noFill/>
            <a:miter lim="800000"/>
            <a:headEnd/>
            <a:tailEnd/>
          </a:ln>
        </p:spPr>
      </p:pic>
      <p:pic>
        <p:nvPicPr>
          <p:cNvPr id="24602" name="Picture 28" descr="IMG_2484"/>
          <p:cNvPicPr>
            <a:picLocks noChangeAspect="1" noChangeArrowheads="1"/>
          </p:cNvPicPr>
          <p:nvPr/>
        </p:nvPicPr>
        <p:blipFill>
          <a:blip r:embed="rId26"/>
          <a:srcRect/>
          <a:stretch>
            <a:fillRect/>
          </a:stretch>
        </p:blipFill>
        <p:spPr bwMode="auto">
          <a:xfrm>
            <a:off x="1116013" y="5876925"/>
            <a:ext cx="1368425" cy="1025525"/>
          </a:xfrm>
          <a:prstGeom prst="rect">
            <a:avLst/>
          </a:prstGeom>
          <a:noFill/>
          <a:ln w="9525">
            <a:noFill/>
            <a:miter lim="800000"/>
            <a:headEnd/>
            <a:tailEnd/>
          </a:ln>
        </p:spPr>
      </p:pic>
      <p:sp>
        <p:nvSpPr>
          <p:cNvPr id="24603" name="Rectangle 29"/>
          <p:cNvSpPr>
            <a:spLocks noChangeArrowheads="1"/>
          </p:cNvSpPr>
          <p:nvPr/>
        </p:nvSpPr>
        <p:spPr bwMode="auto">
          <a:xfrm>
            <a:off x="1331913" y="981075"/>
            <a:ext cx="6408737" cy="4968875"/>
          </a:xfrm>
          <a:prstGeom prst="rect">
            <a:avLst/>
          </a:prstGeom>
          <a:noFill/>
          <a:ln w="63500">
            <a:solidFill>
              <a:srgbClr val="C9C9FF"/>
            </a:solidFill>
            <a:miter lim="800000"/>
            <a:headEnd/>
            <a:tailEnd/>
          </a:ln>
        </p:spPr>
        <p:txBody>
          <a:bodyPr wrap="none" anchor="ctr"/>
          <a:lstStyle/>
          <a:p>
            <a:endParaRPr lang="es-MX"/>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971550" y="733425"/>
            <a:ext cx="6913563" cy="1495425"/>
          </a:xfrm>
          <a:prstGeom prst="rect">
            <a:avLst/>
          </a:prstGeom>
          <a:noFill/>
          <a:ln w="9525">
            <a:noFill/>
            <a:miter lim="800000"/>
            <a:headEnd/>
            <a:tailEnd/>
          </a:ln>
        </p:spPr>
        <p:txBody>
          <a:bodyPr>
            <a:spAutoFit/>
          </a:bodyPr>
          <a:lstStyle/>
          <a:p>
            <a:pPr algn="just">
              <a:buClr>
                <a:schemeClr val="tx1"/>
              </a:buClr>
              <a:buFontTx/>
              <a:buBlip>
                <a:blip r:embed="rId3"/>
              </a:buBlip>
            </a:pPr>
            <a:r>
              <a:rPr lang="es-ES" altLang="zh-CN">
                <a:ea typeface="宋体" pitchFamily="2" charset="-122"/>
              </a:rPr>
              <a:t>  </a:t>
            </a:r>
            <a:r>
              <a:rPr lang="es-ES" altLang="zh-CN" b="1">
                <a:ea typeface="宋体" pitchFamily="2" charset="-122"/>
              </a:rPr>
              <a:t>PRIMER BAZAR COMUNITARIO PACHAMAMA</a:t>
            </a:r>
          </a:p>
          <a:p>
            <a:pPr algn="ctr">
              <a:buClr>
                <a:schemeClr val="tx1"/>
              </a:buClr>
              <a:buFontTx/>
              <a:buBlip>
                <a:blip r:embed="rId3"/>
              </a:buBlip>
            </a:pPr>
            <a:endParaRPr lang="es-ES" altLang="zh-CN" sz="1800" b="1">
              <a:ea typeface="宋体" pitchFamily="2" charset="-122"/>
            </a:endParaRPr>
          </a:p>
          <a:p>
            <a:pPr algn="ctr">
              <a:buClr>
                <a:schemeClr val="tx1"/>
              </a:buClr>
            </a:pPr>
            <a:r>
              <a:rPr lang="es-ES" altLang="zh-CN" sz="1800" b="1">
                <a:ea typeface="宋体" pitchFamily="2" charset="-122"/>
              </a:rPr>
              <a:t> 30 de septiembre, todo el día explanada de plaza de armas parte noreste del jardín principal de la ciudad. (30 integrantes).</a:t>
            </a:r>
          </a:p>
        </p:txBody>
      </p:sp>
      <p:sp>
        <p:nvSpPr>
          <p:cNvPr id="25603" name="Rectangle 3"/>
          <p:cNvSpPr>
            <a:spLocks noChangeArrowheads="1"/>
          </p:cNvSpPr>
          <p:nvPr/>
        </p:nvSpPr>
        <p:spPr bwMode="auto">
          <a:xfrm>
            <a:off x="5449888" y="2984500"/>
            <a:ext cx="422275" cy="396875"/>
          </a:xfrm>
          <a:prstGeom prst="rect">
            <a:avLst/>
          </a:prstGeom>
          <a:noFill/>
          <a:ln w="9525">
            <a:noFill/>
            <a:miter lim="800000"/>
            <a:headEnd/>
            <a:tailEnd/>
          </a:ln>
        </p:spPr>
        <p:txBody>
          <a:bodyPr wrap="none">
            <a:spAutoFit/>
          </a:bodyPr>
          <a:lstStyle/>
          <a:p>
            <a:pPr>
              <a:buClr>
                <a:schemeClr val="tx1"/>
              </a:buClr>
              <a:buFontTx/>
              <a:buBlip>
                <a:blip r:embed="rId3"/>
              </a:buBlip>
            </a:pPr>
            <a:endParaRPr lang="es-ES" altLang="zh-CN" b="1">
              <a:ea typeface="宋体" pitchFamily="2" charset="-122"/>
            </a:endParaRPr>
          </a:p>
        </p:txBody>
      </p:sp>
      <p:sp>
        <p:nvSpPr>
          <p:cNvPr id="25604" name="Text Box 4"/>
          <p:cNvSpPr txBox="1">
            <a:spLocks noChangeArrowheads="1"/>
          </p:cNvSpPr>
          <p:nvPr/>
        </p:nvSpPr>
        <p:spPr bwMode="auto">
          <a:xfrm>
            <a:off x="971550" y="2205038"/>
            <a:ext cx="6913563" cy="1220787"/>
          </a:xfrm>
          <a:prstGeom prst="rect">
            <a:avLst/>
          </a:prstGeom>
          <a:noFill/>
          <a:ln w="9525">
            <a:noFill/>
            <a:miter lim="800000"/>
            <a:headEnd/>
            <a:tailEnd/>
          </a:ln>
        </p:spPr>
        <p:txBody>
          <a:bodyPr>
            <a:spAutoFit/>
          </a:bodyPr>
          <a:lstStyle/>
          <a:p>
            <a:pPr algn="just">
              <a:buClr>
                <a:schemeClr val="tx1"/>
              </a:buClr>
            </a:pPr>
            <a:r>
              <a:rPr lang="es-ES" altLang="zh-CN" b="1">
                <a:ea typeface="宋体" pitchFamily="2" charset="-122"/>
              </a:rPr>
              <a:t>	</a:t>
            </a:r>
            <a:r>
              <a:rPr lang="es-ES" altLang="zh-CN" sz="1800">
                <a:ea typeface="宋体" pitchFamily="2" charset="-122"/>
              </a:rPr>
              <a:t>Este evento ha sido uno de los que más nos ha llenado de satisfacción por encontrarnos con una excelente respuesta por parte de la ciudadanía sayulense. Consistió en 2 etapas, la primera de recolección consistió en:</a:t>
            </a:r>
          </a:p>
        </p:txBody>
      </p:sp>
      <p:sp>
        <p:nvSpPr>
          <p:cNvPr id="25605" name="Text Box 5"/>
          <p:cNvSpPr txBox="1">
            <a:spLocks noChangeArrowheads="1"/>
          </p:cNvSpPr>
          <p:nvPr/>
        </p:nvSpPr>
        <p:spPr bwMode="auto">
          <a:xfrm>
            <a:off x="971550" y="3633788"/>
            <a:ext cx="6913563" cy="1739900"/>
          </a:xfrm>
          <a:prstGeom prst="rect">
            <a:avLst/>
          </a:prstGeom>
          <a:noFill/>
          <a:ln w="9525">
            <a:noFill/>
            <a:miter lim="800000"/>
            <a:headEnd/>
            <a:tailEnd/>
          </a:ln>
        </p:spPr>
        <p:txBody>
          <a:bodyPr>
            <a:spAutoFit/>
          </a:bodyPr>
          <a:lstStyle/>
          <a:p>
            <a:pPr algn="just">
              <a:buClr>
                <a:schemeClr val="tx1"/>
              </a:buClr>
            </a:pPr>
            <a:r>
              <a:rPr lang="es-ES" altLang="zh-CN" sz="1800">
                <a:ea typeface="宋体" pitchFamily="2" charset="-122"/>
              </a:rPr>
              <a:t>	Los integrantes del grupo hicimos un recorrido por 10 domicilios al azar de nuestra ciudad recolectando artículos del hogar, trabajo, artísticos, culturales (libros) y de vestir, de segundo uso y hasta tercer uso pero en buen estado físico. Dichos objetos fueron debidamente clasificados por usos y por el género y edad de las personas a las que son útiles.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3"/>
          <a:srcRect/>
          <a:stretch>
            <a:fillRect/>
          </a:stretch>
        </p:blipFill>
        <p:spPr bwMode="auto">
          <a:xfrm>
            <a:off x="900113" y="908050"/>
            <a:ext cx="3311525" cy="2482850"/>
          </a:xfrm>
          <a:prstGeom prst="rect">
            <a:avLst/>
          </a:prstGeom>
          <a:noFill/>
          <a:ln w="9525">
            <a:noFill/>
            <a:miter lim="800000"/>
            <a:headEnd/>
            <a:tailEnd/>
          </a:ln>
        </p:spPr>
      </p:pic>
      <p:pic>
        <p:nvPicPr>
          <p:cNvPr id="26627" name="Picture 4"/>
          <p:cNvPicPr>
            <a:picLocks noChangeAspect="1" noChangeArrowheads="1"/>
          </p:cNvPicPr>
          <p:nvPr/>
        </p:nvPicPr>
        <p:blipFill>
          <a:blip r:embed="rId4"/>
          <a:srcRect/>
          <a:stretch>
            <a:fillRect/>
          </a:stretch>
        </p:blipFill>
        <p:spPr bwMode="auto">
          <a:xfrm>
            <a:off x="4859338" y="908050"/>
            <a:ext cx="3313112" cy="2486025"/>
          </a:xfrm>
          <a:prstGeom prst="rect">
            <a:avLst/>
          </a:prstGeom>
          <a:noFill/>
          <a:ln w="9525">
            <a:noFill/>
            <a:miter lim="800000"/>
            <a:headEnd/>
            <a:tailEnd/>
          </a:ln>
        </p:spPr>
      </p:pic>
      <p:pic>
        <p:nvPicPr>
          <p:cNvPr id="26628" name="Picture 5"/>
          <p:cNvPicPr>
            <a:picLocks noChangeAspect="1" noChangeArrowheads="1"/>
          </p:cNvPicPr>
          <p:nvPr/>
        </p:nvPicPr>
        <p:blipFill>
          <a:blip r:embed="rId5"/>
          <a:srcRect/>
          <a:stretch>
            <a:fillRect/>
          </a:stretch>
        </p:blipFill>
        <p:spPr bwMode="auto">
          <a:xfrm>
            <a:off x="900113" y="3429000"/>
            <a:ext cx="3335337" cy="2501900"/>
          </a:xfrm>
          <a:prstGeom prst="rect">
            <a:avLst/>
          </a:prstGeom>
          <a:noFill/>
          <a:ln w="9525">
            <a:noFill/>
            <a:miter lim="800000"/>
            <a:headEnd/>
            <a:tailEnd/>
          </a:ln>
        </p:spPr>
      </p:pic>
      <p:pic>
        <p:nvPicPr>
          <p:cNvPr id="26629" name="Picture 6"/>
          <p:cNvPicPr>
            <a:picLocks noChangeAspect="1" noChangeArrowheads="1"/>
          </p:cNvPicPr>
          <p:nvPr/>
        </p:nvPicPr>
        <p:blipFill>
          <a:blip r:embed="rId6"/>
          <a:srcRect/>
          <a:stretch>
            <a:fillRect/>
          </a:stretch>
        </p:blipFill>
        <p:spPr bwMode="auto">
          <a:xfrm>
            <a:off x="4859338" y="3429000"/>
            <a:ext cx="3313112" cy="2484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900113" y="981075"/>
            <a:ext cx="7488237" cy="4664075"/>
          </a:xfrm>
          <a:prstGeom prst="rect">
            <a:avLst/>
          </a:prstGeom>
          <a:noFill/>
          <a:ln w="9525">
            <a:noFill/>
            <a:miter lim="800000"/>
            <a:headEnd/>
            <a:tailEnd/>
          </a:ln>
        </p:spPr>
        <p:txBody>
          <a:bodyPr>
            <a:spAutoFit/>
          </a:bodyPr>
          <a:lstStyle/>
          <a:p>
            <a:pPr marL="342900" indent="-342900"/>
            <a:r>
              <a:rPr lang="es-ES" altLang="zh-CN" b="1">
                <a:ea typeface="宋体" pitchFamily="2" charset="-122"/>
              </a:rPr>
              <a:t>	La segunda etapa fue el montaje de nuestro bazar el cuál buscamos el sitio más adecuado para hacerlo accesible al mayor número de población. </a:t>
            </a:r>
          </a:p>
          <a:p>
            <a:pPr marL="342900" indent="-342900"/>
            <a:endParaRPr lang="es-ES" altLang="zh-CN" b="1">
              <a:ea typeface="宋体" pitchFamily="2" charset="-122"/>
            </a:endParaRPr>
          </a:p>
          <a:p>
            <a:pPr marL="342900" indent="-342900"/>
            <a:r>
              <a:rPr lang="es-ES" altLang="zh-CN" b="1">
                <a:ea typeface="宋体" pitchFamily="2" charset="-122"/>
              </a:rPr>
              <a:t>	La dinámica consistió en exponer todos los artículos recolectados pero no de forma gratuita, si no mediante 3 modalidades de canje.</a:t>
            </a:r>
          </a:p>
          <a:p>
            <a:pPr marL="342900" indent="-342900"/>
            <a:endParaRPr lang="es-ES" altLang="zh-CN" b="1">
              <a:ea typeface="宋体" pitchFamily="2" charset="-122"/>
            </a:endParaRPr>
          </a:p>
          <a:p>
            <a:pPr marL="342900" indent="-342900"/>
            <a:r>
              <a:rPr lang="es-ES" altLang="zh-CN" b="1">
                <a:ea typeface="宋体" pitchFamily="2" charset="-122"/>
              </a:rPr>
              <a:t>La primer modalidad es la de paCha-canje.- en ésta modalidad las personas asistentes a nuestro evento pudieron canjear objetos que puedan ser reciclables como botellas de plástico, vidrio, papel, cartón, botes de aluminio y pilas alcalinas. Dependiendo la cantidad de estos materiales fueron entregados los paCha-bOnos equivalentes a la cantidad acopiada.</a:t>
            </a:r>
            <a:r>
              <a:rPr lang="es-ES" altLang="zh-CN">
                <a:ea typeface="宋体" pitchFamily="2" charset="-122"/>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srcRect/>
          <a:stretch>
            <a:fillRect/>
          </a:stretch>
        </p:blipFill>
        <p:spPr bwMode="auto">
          <a:xfrm>
            <a:off x="323850" y="469900"/>
            <a:ext cx="8569325" cy="5983288"/>
          </a:xfrm>
          <a:prstGeom prst="rect">
            <a:avLst/>
          </a:prstGeom>
          <a:noFill/>
          <a:ln w="38100">
            <a:solidFill>
              <a:schemeClr val="tx1"/>
            </a:solidFill>
            <a:miter lim="800000"/>
            <a:headEnd/>
            <a:tailEnd/>
          </a:ln>
          <a:effectLst>
            <a:outerShdw dist="107763" dir="13500000" algn="ctr" rotWithShape="0">
              <a:schemeClr val="bg2">
                <a:alpha val="50000"/>
              </a:scheme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4820" name="Picture 4"/>
          <p:cNvPicPr>
            <a:picLocks noChangeAspect="1" noChangeArrowheads="1"/>
          </p:cNvPicPr>
          <p:nvPr/>
        </p:nvPicPr>
        <p:blipFill>
          <a:blip r:embed="rId3"/>
          <a:srcRect/>
          <a:stretch>
            <a:fillRect/>
          </a:stretch>
        </p:blipFill>
        <p:spPr bwMode="auto">
          <a:xfrm>
            <a:off x="323850" y="439738"/>
            <a:ext cx="8496300" cy="5868987"/>
          </a:xfrm>
          <a:prstGeom prst="rect">
            <a:avLst/>
          </a:prstGeom>
          <a:noFill/>
          <a:ln w="38100">
            <a:solidFill>
              <a:schemeClr val="tx1"/>
            </a:solidFill>
            <a:miter lim="800000"/>
            <a:headEnd/>
            <a:tailEnd/>
          </a:ln>
          <a:effectLst>
            <a:outerShdw dist="107763" dir="13500000" algn="ctr" rotWithShape="0">
              <a:schemeClr val="bg2">
                <a:alpha val="50000"/>
              </a:scheme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6805" name="Picture 5"/>
          <p:cNvPicPr>
            <a:picLocks noChangeAspect="1" noChangeArrowheads="1"/>
          </p:cNvPicPr>
          <p:nvPr/>
        </p:nvPicPr>
        <p:blipFill>
          <a:blip r:embed="rId3"/>
          <a:srcRect/>
          <a:stretch>
            <a:fillRect/>
          </a:stretch>
        </p:blipFill>
        <p:spPr bwMode="auto">
          <a:xfrm>
            <a:off x="323850" y="620713"/>
            <a:ext cx="8496300" cy="5753100"/>
          </a:xfrm>
          <a:prstGeom prst="rect">
            <a:avLst/>
          </a:prstGeom>
          <a:noFill/>
          <a:ln w="38100">
            <a:solidFill>
              <a:schemeClr val="tx1"/>
            </a:solidFill>
            <a:miter lim="800000"/>
            <a:headEnd/>
            <a:tailEnd/>
          </a:ln>
          <a:effectLst>
            <a:outerShdw dist="107763" dir="13500000" algn="ctr" rotWithShape="0">
              <a:schemeClr val="bg2">
                <a:alpha val="50000"/>
              </a:scheme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OA70NXCA55NV2KCA07M8O5CASYUC0CCALJ6Z1ACACIQFYUCAKPZ22GCA44S5JPCAY9S8RMCA1QBI8HCA3F1M83CAEB80XHCAHFGCJ3CA864NHLCA88VM8UCA1SBAQTCA94LF9Y"/>
          <p:cNvPicPr>
            <a:picLocks noChangeAspect="1" noChangeArrowheads="1"/>
          </p:cNvPicPr>
          <p:nvPr/>
        </p:nvPicPr>
        <p:blipFill>
          <a:blip r:embed="rId2"/>
          <a:srcRect/>
          <a:stretch>
            <a:fillRect/>
          </a:stretch>
        </p:blipFill>
        <p:spPr bwMode="auto">
          <a:xfrm>
            <a:off x="0" y="0"/>
            <a:ext cx="800100" cy="6858000"/>
          </a:xfrm>
          <a:prstGeom prst="rect">
            <a:avLst/>
          </a:prstGeom>
          <a:noFill/>
          <a:ln w="9525">
            <a:noFill/>
            <a:miter lim="800000"/>
            <a:headEnd/>
            <a:tailEnd/>
          </a:ln>
        </p:spPr>
      </p:pic>
      <p:pic>
        <p:nvPicPr>
          <p:cNvPr id="4099" name="Picture 3" descr="AOA70NXCA55NV2KCA07M8O5CASYUC0CCALJ6Z1ACACIQFYUCAKPZ22GCA44S5JPCAY9S8RMCA1QBI8HCA3F1M83CAEB80XHCAHFGCJ3CA864NHLCA88VM8UCA1SBAQTCA94LF9Y"/>
          <p:cNvPicPr>
            <a:picLocks noChangeAspect="1" noChangeArrowheads="1"/>
          </p:cNvPicPr>
          <p:nvPr/>
        </p:nvPicPr>
        <p:blipFill>
          <a:blip r:embed="rId2"/>
          <a:srcRect/>
          <a:stretch>
            <a:fillRect/>
          </a:stretch>
        </p:blipFill>
        <p:spPr bwMode="auto">
          <a:xfrm>
            <a:off x="8380413" y="0"/>
            <a:ext cx="800100" cy="6884988"/>
          </a:xfrm>
          <a:prstGeom prst="rect">
            <a:avLst/>
          </a:prstGeom>
          <a:noFill/>
          <a:ln w="9525">
            <a:noFill/>
            <a:miter lim="800000"/>
            <a:headEnd/>
            <a:tailEnd/>
          </a:ln>
        </p:spPr>
      </p:pic>
      <p:pic>
        <p:nvPicPr>
          <p:cNvPr id="4100" name="Picture 4" descr="AOA70NXCA55NV2KCA07M8O5CASYUC0CCALJ6Z1ACACIQFYUCAKPZ22GCA44S5JPCAY9S8RMCA1QBI8HCA3F1M83CAEB80XHCAHFGCJ3CA864NHLCA88VM8UCA1SBAQTCA94LF9Y"/>
          <p:cNvPicPr>
            <a:picLocks noChangeAspect="1" noChangeArrowheads="1"/>
          </p:cNvPicPr>
          <p:nvPr/>
        </p:nvPicPr>
        <p:blipFill>
          <a:blip r:embed="rId3"/>
          <a:srcRect/>
          <a:stretch>
            <a:fillRect/>
          </a:stretch>
        </p:blipFill>
        <p:spPr bwMode="auto">
          <a:xfrm>
            <a:off x="755650" y="-26988"/>
            <a:ext cx="7632700" cy="800101"/>
          </a:xfrm>
          <a:prstGeom prst="rect">
            <a:avLst/>
          </a:prstGeom>
          <a:noFill/>
          <a:ln w="9525">
            <a:noFill/>
            <a:miter lim="800000"/>
            <a:headEnd/>
            <a:tailEnd/>
          </a:ln>
        </p:spPr>
      </p:pic>
      <p:pic>
        <p:nvPicPr>
          <p:cNvPr id="4101" name="Picture 5" descr="AOA70NXCA55NV2KCA07M8O5CASYUC0CCALJ6Z1ACACIQFYUCAKPZ22GCA44S5JPCAY9S8RMCA1QBI8HCA3F1M83CAEB80XHCAHFGCJ3CA864NHLCA88VM8UCA1SBAQTCA94LF9Y"/>
          <p:cNvPicPr>
            <a:picLocks noChangeAspect="1" noChangeArrowheads="1"/>
          </p:cNvPicPr>
          <p:nvPr/>
        </p:nvPicPr>
        <p:blipFill>
          <a:blip r:embed="rId3"/>
          <a:srcRect/>
          <a:stretch>
            <a:fillRect/>
          </a:stretch>
        </p:blipFill>
        <p:spPr bwMode="auto">
          <a:xfrm>
            <a:off x="755650" y="6084888"/>
            <a:ext cx="7632700" cy="800100"/>
          </a:xfrm>
          <a:prstGeom prst="rect">
            <a:avLst/>
          </a:prstGeom>
          <a:noFill/>
          <a:ln w="9525">
            <a:noFill/>
            <a:miter lim="800000"/>
            <a:headEnd/>
            <a:tailEnd/>
          </a:ln>
        </p:spPr>
      </p:pic>
      <p:sp>
        <p:nvSpPr>
          <p:cNvPr id="4102" name="Rectangle 6"/>
          <p:cNvSpPr>
            <a:spLocks noChangeArrowheads="1"/>
          </p:cNvSpPr>
          <p:nvPr/>
        </p:nvSpPr>
        <p:spPr bwMode="auto">
          <a:xfrm>
            <a:off x="827088" y="765175"/>
            <a:ext cx="7561262" cy="5327650"/>
          </a:xfrm>
          <a:prstGeom prst="rect">
            <a:avLst/>
          </a:prstGeom>
          <a:noFill/>
          <a:ln w="63500">
            <a:solidFill>
              <a:srgbClr val="FF6600"/>
            </a:solidFill>
            <a:miter lim="800000"/>
            <a:headEnd/>
            <a:tailEnd/>
          </a:ln>
        </p:spPr>
        <p:txBody>
          <a:bodyPr wrap="none" anchor="ctr"/>
          <a:lstStyle/>
          <a:p>
            <a:endParaRPr lang="es-MX"/>
          </a:p>
        </p:txBody>
      </p:sp>
      <p:pic>
        <p:nvPicPr>
          <p:cNvPr id="4103" name="Picture 9" descr="ojo_naturaleza_web"/>
          <p:cNvPicPr>
            <a:picLocks noChangeAspect="1" noChangeArrowheads="1"/>
          </p:cNvPicPr>
          <p:nvPr/>
        </p:nvPicPr>
        <p:blipFill>
          <a:blip r:embed="rId4"/>
          <a:srcRect/>
          <a:stretch>
            <a:fillRect/>
          </a:stretch>
        </p:blipFill>
        <p:spPr bwMode="auto">
          <a:xfrm>
            <a:off x="1042988" y="1057275"/>
            <a:ext cx="7056437" cy="467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900113" y="836613"/>
            <a:ext cx="7488237" cy="1220787"/>
          </a:xfrm>
          <a:prstGeom prst="rect">
            <a:avLst/>
          </a:prstGeom>
          <a:noFill/>
          <a:ln w="9525">
            <a:noFill/>
            <a:miter lim="800000"/>
            <a:headEnd/>
            <a:tailEnd/>
          </a:ln>
        </p:spPr>
        <p:txBody>
          <a:bodyPr>
            <a:spAutoFit/>
          </a:bodyPr>
          <a:lstStyle/>
          <a:p>
            <a:pPr marL="342900" indent="-342900" algn="ctr"/>
            <a:r>
              <a:rPr lang="es-ES" altLang="zh-CN" b="1">
                <a:ea typeface="宋体" pitchFamily="2" charset="-122"/>
              </a:rPr>
              <a:t>	</a:t>
            </a:r>
            <a:r>
              <a:rPr lang="es-ES" altLang="zh-CN" sz="1800">
                <a:ea typeface="宋体" pitchFamily="2" charset="-122"/>
              </a:rPr>
              <a:t>La segunda se trata de sección de paCha-antOloGías.- en ésta modalidad las personas asistentes a nuestro evento fueron acreedores a paCha-bOnos participando en las dinámicas de dejar algún comentario, frase, o encuesta rápida sobre el medio ambiente.</a:t>
            </a:r>
          </a:p>
        </p:txBody>
      </p:sp>
      <p:pic>
        <p:nvPicPr>
          <p:cNvPr id="187395" name="Picture 3"/>
          <p:cNvPicPr>
            <a:picLocks noChangeAspect="1" noChangeArrowheads="1"/>
          </p:cNvPicPr>
          <p:nvPr/>
        </p:nvPicPr>
        <p:blipFill>
          <a:blip r:embed="rId3"/>
          <a:srcRect/>
          <a:stretch>
            <a:fillRect/>
          </a:stretch>
        </p:blipFill>
        <p:spPr bwMode="auto">
          <a:xfrm>
            <a:off x="1187450" y="2097088"/>
            <a:ext cx="6840538" cy="4656137"/>
          </a:xfrm>
          <a:prstGeom prst="rect">
            <a:avLst/>
          </a:prstGeom>
          <a:noFill/>
          <a:ln w="12700">
            <a:solidFill>
              <a:schemeClr val="tx1"/>
            </a:solidFill>
            <a:miter lim="800000"/>
            <a:headEnd/>
            <a:tailEnd/>
          </a:ln>
          <a:effectLst>
            <a:outerShdw dist="107763" dir="13500000" algn="ctr" rotWithShape="0">
              <a:schemeClr val="bg2">
                <a:alpha val="50000"/>
              </a:scheme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5960" name="WordArt 8"/>
          <p:cNvSpPr>
            <a:spLocks noChangeArrowheads="1" noChangeShapeType="1" noTextEdit="1"/>
          </p:cNvSpPr>
          <p:nvPr/>
        </p:nvSpPr>
        <p:spPr bwMode="auto">
          <a:xfrm>
            <a:off x="755650" y="549275"/>
            <a:ext cx="7632700" cy="503238"/>
          </a:xfrm>
          <a:prstGeom prst="rect">
            <a:avLst/>
          </a:prstGeom>
        </p:spPr>
        <p:txBody>
          <a:bodyPr wrap="none" fromWordArt="1">
            <a:prstTxWarp prst="textPlain">
              <a:avLst>
                <a:gd name="adj" fmla="val 50000"/>
              </a:avLst>
            </a:prstTxWarp>
          </a:bodyPr>
          <a:lstStyle/>
          <a:p>
            <a:pPr algn="ctr">
              <a:defRPr/>
            </a:pPr>
            <a:r>
              <a:rPr lang="es-MX" sz="1600" kern="10" spc="320" dirty="0">
                <a:ln w="15875">
                  <a:solidFill>
                    <a:srgbClr val="000066"/>
                  </a:solidFill>
                  <a:round/>
                  <a:headEnd/>
                  <a:tailEnd/>
                </a:ln>
                <a:solidFill>
                  <a:srgbClr val="CCFFFF"/>
                </a:solidFill>
                <a:effectLst>
                  <a:outerShdw dist="45791" dir="3378596" algn="ctr" rotWithShape="0">
                    <a:srgbClr val="4D4D4D">
                      <a:alpha val="80000"/>
                    </a:srgbClr>
                  </a:outerShdw>
                </a:effectLst>
                <a:latin typeface="Snap ITC" pitchFamily="82" charset="0"/>
              </a:rPr>
              <a:t>..</a:t>
            </a:r>
            <a:r>
              <a:rPr lang="es-MX" sz="1600" kern="10" spc="320" dirty="0" err="1">
                <a:ln w="15875">
                  <a:solidFill>
                    <a:srgbClr val="000066"/>
                  </a:solidFill>
                  <a:round/>
                  <a:headEnd/>
                  <a:tailEnd/>
                </a:ln>
                <a:solidFill>
                  <a:srgbClr val="CCFFFF"/>
                </a:solidFill>
                <a:effectLst>
                  <a:outerShdw dist="45791" dir="3378596" algn="ctr" rotWithShape="0">
                    <a:srgbClr val="4D4D4D">
                      <a:alpha val="80000"/>
                    </a:srgbClr>
                  </a:outerShdw>
                </a:effectLst>
                <a:latin typeface="Snap ITC" pitchFamily="82" charset="0"/>
              </a:rPr>
              <a:t>hiStoRia</a:t>
            </a:r>
            <a:r>
              <a:rPr lang="es-MX" sz="1600" kern="10" spc="320" dirty="0">
                <a:ln w="15875">
                  <a:solidFill>
                    <a:srgbClr val="000066"/>
                  </a:solidFill>
                  <a:round/>
                  <a:headEnd/>
                  <a:tailEnd/>
                </a:ln>
                <a:solidFill>
                  <a:srgbClr val="CCFFFF"/>
                </a:solidFill>
                <a:effectLst>
                  <a:outerShdw dist="45791" dir="3378596" algn="ctr" rotWithShape="0">
                    <a:srgbClr val="4D4D4D">
                      <a:alpha val="80000"/>
                    </a:srgbClr>
                  </a:outerShdw>
                </a:effectLst>
                <a:latin typeface="Snap ITC" pitchFamily="82" charset="0"/>
              </a:rPr>
              <a:t>.</a:t>
            </a:r>
            <a:r>
              <a:rPr lang="es-MX" sz="1600" kern="10" spc="320" dirty="0">
                <a:ln w="15875">
                  <a:solidFill>
                    <a:srgbClr val="000066"/>
                  </a:solidFill>
                  <a:round/>
                  <a:headEnd/>
                  <a:tailEnd/>
                </a:ln>
                <a:solidFill>
                  <a:srgbClr val="CCFFFF"/>
                </a:solidFill>
                <a:effectLst>
                  <a:outerShdw dist="45791" dir="3378596" algn="ctr" rotWithShape="0">
                    <a:srgbClr val="4D4D4D">
                      <a:alpha val="80000"/>
                    </a:srgbClr>
                  </a:outerShdw>
                </a:effectLst>
                <a:latin typeface="Comics"/>
              </a:rPr>
              <a:t>.</a:t>
            </a:r>
          </a:p>
        </p:txBody>
      </p:sp>
      <p:sp>
        <p:nvSpPr>
          <p:cNvPr id="5123" name="Text Box 9"/>
          <p:cNvSpPr txBox="1">
            <a:spLocks noChangeArrowheads="1"/>
          </p:cNvSpPr>
          <p:nvPr/>
        </p:nvSpPr>
        <p:spPr bwMode="auto">
          <a:xfrm>
            <a:off x="900113" y="1341438"/>
            <a:ext cx="7559675" cy="4108450"/>
          </a:xfrm>
          <a:prstGeom prst="rect">
            <a:avLst/>
          </a:prstGeom>
          <a:noFill/>
          <a:ln w="9525">
            <a:noFill/>
            <a:miter lim="800000"/>
            <a:headEnd/>
            <a:tailEnd/>
          </a:ln>
        </p:spPr>
        <p:txBody>
          <a:bodyPr>
            <a:spAutoFit/>
          </a:bodyPr>
          <a:lstStyle/>
          <a:p>
            <a:pPr algn="ctr"/>
            <a:r>
              <a:rPr lang="es-MX" altLang="zh-CN" sz="2400" b="1">
                <a:ea typeface="宋体" pitchFamily="2" charset="-122"/>
              </a:rPr>
              <a:t>PachamaMa nace el día 21 de marzo de 2007 como un sueño en jóvenes de similares pasatiempos e intereses con la finalidad de crear un espacio común entre chavos que han sido movidos por su espíritu de amor a la madre tierra.</a:t>
            </a:r>
          </a:p>
          <a:p>
            <a:pPr algn="ctr"/>
            <a:r>
              <a:rPr lang="es-MX" altLang="zh-CN" sz="2400" b="1">
                <a:ea typeface="宋体" pitchFamily="2" charset="-122"/>
              </a:rPr>
              <a:t>Con la urgencia de llevar a cabo acciones encaminadas a rescatar el medio ambiente de nuestra región y canalizar el inmenso potencial de energía y liderazgo que los jóvenes de nuestro municipio tienen.</a:t>
            </a:r>
            <a:endParaRPr lang="es-ES" altLang="zh-CN" sz="2400" b="1">
              <a:ea typeface="宋体"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692275" y="1341438"/>
            <a:ext cx="6119813" cy="641350"/>
          </a:xfrm>
          <a:prstGeom prst="rect">
            <a:avLst/>
          </a:prstGeom>
          <a:noFill/>
          <a:ln w="9525">
            <a:noFill/>
            <a:miter lim="800000"/>
            <a:headEnd/>
            <a:tailEnd/>
          </a:ln>
        </p:spPr>
        <p:txBody>
          <a:bodyPr>
            <a:spAutoFit/>
          </a:bodyPr>
          <a:lstStyle/>
          <a:p>
            <a:r>
              <a:rPr lang="es-MX" altLang="zh-CN" sz="1800" b="1">
                <a:latin typeface="Arial" charset="0"/>
                <a:ea typeface="宋体" pitchFamily="2" charset="-122"/>
              </a:rPr>
              <a:t>Lo que hemos hecho:</a:t>
            </a:r>
          </a:p>
          <a:p>
            <a:r>
              <a:rPr lang="es-MX" altLang="zh-CN" sz="1800" b="1">
                <a:latin typeface="Arial" charset="0"/>
                <a:ea typeface="宋体" pitchFamily="2" charset="-122"/>
              </a:rPr>
              <a:t>(inicios del Grupo, al principio éramos 5 personas)</a:t>
            </a:r>
            <a:endParaRPr lang="es-ES" altLang="zh-CN" sz="1800" b="1">
              <a:latin typeface="Arial" charset="0"/>
              <a:ea typeface="宋体" pitchFamily="2" charset="-122"/>
            </a:endParaRPr>
          </a:p>
        </p:txBody>
      </p:sp>
      <p:sp>
        <p:nvSpPr>
          <p:cNvPr id="6147" name="Text Box 3"/>
          <p:cNvSpPr txBox="1">
            <a:spLocks noChangeArrowheads="1"/>
          </p:cNvSpPr>
          <p:nvPr/>
        </p:nvSpPr>
        <p:spPr bwMode="auto">
          <a:xfrm>
            <a:off x="1187450" y="2355850"/>
            <a:ext cx="6913563" cy="1890713"/>
          </a:xfrm>
          <a:prstGeom prst="rect">
            <a:avLst/>
          </a:prstGeom>
          <a:noFill/>
          <a:ln w="9525">
            <a:noFill/>
            <a:miter lim="800000"/>
            <a:headEnd/>
            <a:tailEnd/>
          </a:ln>
        </p:spPr>
        <p:txBody>
          <a:bodyPr>
            <a:spAutoFit/>
          </a:bodyPr>
          <a:lstStyle/>
          <a:p>
            <a:pPr algn="just">
              <a:buClr>
                <a:schemeClr val="tx1"/>
              </a:buClr>
              <a:buFontTx/>
              <a:buBlip>
                <a:blip r:embed="rId3"/>
              </a:buBlip>
            </a:pPr>
            <a:endParaRPr lang="es-ES" altLang="zh-CN" sz="1800" b="1">
              <a:latin typeface="Arial" charset="0"/>
              <a:ea typeface="宋体" pitchFamily="2" charset="-122"/>
            </a:endParaRPr>
          </a:p>
          <a:p>
            <a:pPr algn="just">
              <a:buClr>
                <a:schemeClr val="tx1"/>
              </a:buClr>
              <a:buFontTx/>
              <a:buBlip>
                <a:blip r:embed="rId3"/>
              </a:buBlip>
            </a:pPr>
            <a:r>
              <a:rPr lang="es-ES" altLang="zh-CN" sz="1800" b="1">
                <a:latin typeface="Arial" charset="0"/>
                <a:ea typeface="宋体" pitchFamily="2" charset="-122"/>
              </a:rPr>
              <a:t>    </a:t>
            </a:r>
            <a:r>
              <a:rPr lang="es-ES" altLang="zh-CN">
                <a:ea typeface="宋体" pitchFamily="2" charset="-122"/>
              </a:rPr>
              <a:t>Apoyo intensivo al Colectivo Bandera Negra Sayulteca; en labores de acopio de materiales de reciclaje. Sábados de abril y mayo de 2007. Futuro Parque Recreativo atrás del Santuario enfrente del Lienzo Charro “El amigo”.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170" name="Picture 4" descr="IMG_0744"/>
          <p:cNvPicPr>
            <a:picLocks noChangeAspect="1" noChangeArrowheads="1"/>
          </p:cNvPicPr>
          <p:nvPr/>
        </p:nvPicPr>
        <p:blipFill>
          <a:blip r:embed="rId3"/>
          <a:srcRect/>
          <a:stretch>
            <a:fillRect/>
          </a:stretch>
        </p:blipFill>
        <p:spPr bwMode="auto">
          <a:xfrm>
            <a:off x="971550" y="981075"/>
            <a:ext cx="7129463" cy="482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1187450" y="908050"/>
            <a:ext cx="6913563" cy="915988"/>
          </a:xfrm>
          <a:prstGeom prst="rect">
            <a:avLst/>
          </a:prstGeom>
          <a:noFill/>
          <a:ln w="9525">
            <a:noFill/>
            <a:miter lim="800000"/>
            <a:headEnd/>
            <a:tailEnd/>
          </a:ln>
        </p:spPr>
        <p:txBody>
          <a:bodyPr>
            <a:spAutoFit/>
          </a:bodyPr>
          <a:lstStyle/>
          <a:p>
            <a:pPr algn="just">
              <a:buClr>
                <a:schemeClr val="tx1"/>
              </a:buClr>
              <a:buFontTx/>
              <a:buBlip>
                <a:blip r:embed="rId3"/>
              </a:buBlip>
            </a:pPr>
            <a:r>
              <a:rPr lang="pt-BR" altLang="zh-CN" sz="1800" b="1">
                <a:latin typeface="Arial" charset="0"/>
                <a:ea typeface="宋体" pitchFamily="2" charset="-122"/>
              </a:rPr>
              <a:t>1er Festival Ecológico PaChamaMa de Sayula, Jalisco. </a:t>
            </a:r>
            <a:r>
              <a:rPr lang="es-ES" altLang="zh-CN" sz="1800" b="1">
                <a:latin typeface="Arial" charset="0"/>
                <a:ea typeface="宋体" pitchFamily="2" charset="-122"/>
              </a:rPr>
              <a:t>Domingo 3 de Junio de 2007. Explanada de la Plaza de Armas de Sayula, Jalisco.</a:t>
            </a:r>
          </a:p>
        </p:txBody>
      </p:sp>
      <p:sp>
        <p:nvSpPr>
          <p:cNvPr id="8195" name="Text Box 4"/>
          <p:cNvSpPr txBox="1">
            <a:spLocks noChangeArrowheads="1"/>
          </p:cNvSpPr>
          <p:nvPr/>
        </p:nvSpPr>
        <p:spPr bwMode="auto">
          <a:xfrm>
            <a:off x="1187450" y="2152650"/>
            <a:ext cx="6913563" cy="1739900"/>
          </a:xfrm>
          <a:prstGeom prst="rect">
            <a:avLst/>
          </a:prstGeom>
          <a:noFill/>
          <a:ln w="9525">
            <a:noFill/>
            <a:miter lim="800000"/>
            <a:headEnd/>
            <a:tailEnd/>
          </a:ln>
        </p:spPr>
        <p:txBody>
          <a:bodyPr>
            <a:spAutoFit/>
          </a:bodyPr>
          <a:lstStyle/>
          <a:p>
            <a:pPr algn="just">
              <a:buClr>
                <a:schemeClr val="tx1"/>
              </a:buClr>
            </a:pPr>
            <a:r>
              <a:rPr lang="es-ES" altLang="zh-CN" sz="1800">
                <a:ea typeface="宋体" pitchFamily="2" charset="-122"/>
              </a:rPr>
              <a:t>	Para el día 3 de Junio después</a:t>
            </a:r>
            <a:r>
              <a:rPr lang="es-MX" altLang="zh-CN" sz="1800">
                <a:ea typeface="宋体" pitchFamily="2" charset="-122"/>
              </a:rPr>
              <a:t> de una semana de intensa labor ecologista en conjunto de la Asociación Amigos de la Naturaleza A.C., del mismo lugar los iniciadores del grupo se esmeraron en organizar un festival lleno de stands donde se montaron exposiciones de los diferentes proyectos en Sayula con miras ecológicas, entre los que destacan:</a:t>
            </a:r>
            <a:r>
              <a:rPr lang="es-ES" altLang="zh-CN" sz="1800">
                <a:latin typeface="Arial" charset="0"/>
                <a:ea typeface="宋体" pitchFamily="2" charset="-122"/>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3"/>
          <a:srcRect/>
          <a:stretch>
            <a:fillRect/>
          </a:stretch>
        </p:blipFill>
        <p:spPr bwMode="auto">
          <a:xfrm>
            <a:off x="900113" y="908050"/>
            <a:ext cx="7272337" cy="496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42" name="Picture 4" descr="Imagen 270"/>
          <p:cNvPicPr>
            <a:picLocks noChangeAspect="1" noChangeArrowheads="1"/>
          </p:cNvPicPr>
          <p:nvPr/>
        </p:nvPicPr>
        <p:blipFill>
          <a:blip r:embed="rId3"/>
          <a:srcRect/>
          <a:stretch>
            <a:fillRect/>
          </a:stretch>
        </p:blipFill>
        <p:spPr bwMode="auto">
          <a:xfrm>
            <a:off x="900113" y="908050"/>
            <a:ext cx="7272337" cy="502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3286</TotalTime>
  <Words>748</Words>
  <Application>Microsoft Office PowerPoint</Application>
  <PresentationFormat>Presentación en pantalla (4:3)</PresentationFormat>
  <Paragraphs>58</Paragraphs>
  <Slides>30</Slides>
  <Notes>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Diseño predeterminado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Sandra Cisneros</dc:creator>
  <cp:lastModifiedBy>tropipack</cp:lastModifiedBy>
  <cp:revision>79</cp:revision>
  <dcterms:created xsi:type="dcterms:W3CDTF">2008-01-26T17:34:05Z</dcterms:created>
  <dcterms:modified xsi:type="dcterms:W3CDTF">2008-09-03T23:23:03Z</dcterms:modified>
</cp:coreProperties>
</file>