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6" r:id="rId3"/>
    <p:sldId id="280" r:id="rId4"/>
    <p:sldId id="279" r:id="rId5"/>
    <p:sldId id="288" r:id="rId6"/>
    <p:sldId id="316" r:id="rId7"/>
    <p:sldId id="294" r:id="rId8"/>
    <p:sldId id="306" r:id="rId9"/>
    <p:sldId id="305" r:id="rId10"/>
    <p:sldId id="363" r:id="rId11"/>
    <p:sldId id="299" r:id="rId12"/>
    <p:sldId id="311" r:id="rId13"/>
    <p:sldId id="403" r:id="rId14"/>
    <p:sldId id="405" r:id="rId15"/>
    <p:sldId id="339" r:id="rId16"/>
    <p:sldId id="340" r:id="rId17"/>
    <p:sldId id="324" r:id="rId18"/>
    <p:sldId id="301" r:id="rId19"/>
    <p:sldId id="302" r:id="rId20"/>
    <p:sldId id="323" r:id="rId21"/>
    <p:sldId id="420" r:id="rId22"/>
    <p:sldId id="370" r:id="rId23"/>
    <p:sldId id="348" r:id="rId24"/>
    <p:sldId id="371" r:id="rId25"/>
    <p:sldId id="372" r:id="rId26"/>
    <p:sldId id="375" r:id="rId27"/>
    <p:sldId id="377" r:id="rId28"/>
    <p:sldId id="379" r:id="rId29"/>
    <p:sldId id="380" r:id="rId30"/>
    <p:sldId id="382" r:id="rId31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9C9FF"/>
    <a:srgbClr val="008000"/>
    <a:srgbClr val="FF6600"/>
    <a:srgbClr val="00CC00"/>
    <a:srgbClr val="3399FF"/>
    <a:srgbClr val="00CC66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38" autoAdjust="0"/>
    <p:restoredTop sz="94646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55264-A014-46E3-B072-7037B70AE9D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C1C4-0C3C-4805-B411-3C28C344E08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D6454-634A-47AA-B9BC-1EDBF1C43CD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7FED7-5AD0-4AC2-A557-B4AD43A009D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B1694-B8E7-4955-B607-DAE6CD9BCA6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DCCE2-8294-4871-B676-D93D8D4F411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EA06-FD48-49FE-9037-D940412E975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67DB9-A541-4499-9074-0582CE8144C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EAC4C-4D4B-4EEF-AC81-A23AA1C7342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24403-BA45-4B27-A559-49C5A211485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CB2C2-6C5E-4B3A-B78A-9B308CC35CF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885CC38A-A7BA-4381-ACD4-58CA690A217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26" Type="http://schemas.openxmlformats.org/officeDocument/2006/relationships/image" Target="../media/image55.jpeg"/><Relationship Id="rId3" Type="http://schemas.openxmlformats.org/officeDocument/2006/relationships/image" Target="../media/image32.jpeg"/><Relationship Id="rId21" Type="http://schemas.openxmlformats.org/officeDocument/2006/relationships/image" Target="../media/image50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5" Type="http://schemas.openxmlformats.org/officeDocument/2006/relationships/image" Target="../media/image54.jpeg"/><Relationship Id="rId2" Type="http://schemas.openxmlformats.org/officeDocument/2006/relationships/image" Target="../media/image31.jpeg"/><Relationship Id="rId16" Type="http://schemas.openxmlformats.org/officeDocument/2006/relationships/image" Target="../media/image45.jpeg"/><Relationship Id="rId20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24" Type="http://schemas.openxmlformats.org/officeDocument/2006/relationships/image" Target="../media/image53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23" Type="http://schemas.openxmlformats.org/officeDocument/2006/relationships/image" Target="../media/image52.jpeg"/><Relationship Id="rId10" Type="http://schemas.openxmlformats.org/officeDocument/2006/relationships/image" Target="../media/image39.jpeg"/><Relationship Id="rId19" Type="http://schemas.openxmlformats.org/officeDocument/2006/relationships/image" Target="../media/image48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Relationship Id="rId22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2" Type="http://schemas.openxmlformats.org/officeDocument/2006/relationships/image" Target="../media/image7.jpeg"/><Relationship Id="rId16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5" Type="http://schemas.openxmlformats.org/officeDocument/2006/relationships/image" Target="../media/image7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Relationship Id="rId14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21" Type="http://schemas.openxmlformats.org/officeDocument/2006/relationships/image" Target="../media/image25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42925"/>
            <a:ext cx="8496300" cy="5749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 descr="UXZYkG751194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88950"/>
            <a:ext cx="8496300" cy="59245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900113" y="760413"/>
            <a:ext cx="7343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ES" altLang="zh-CN" b="1">
                <a:ea typeface="宋体" pitchFamily="2" charset="-122"/>
              </a:rPr>
              <a:t>	RECOLECCIÓN DE VIVERES PARA TABASCO.</a:t>
            </a:r>
          </a:p>
          <a:p>
            <a:pPr marL="342900" indent="-342900"/>
            <a:endParaRPr lang="es-ES" altLang="zh-CN" b="1">
              <a:ea typeface="宋体" pitchFamily="2" charset="-122"/>
            </a:endParaRPr>
          </a:p>
          <a:p>
            <a:pPr marL="342900" indent="-342900" algn="ctr"/>
            <a:r>
              <a:rPr lang="es-ES" altLang="zh-CN" b="1">
                <a:ea typeface="宋体" pitchFamily="2" charset="-122"/>
              </a:rPr>
              <a:t> </a:t>
            </a:r>
            <a:r>
              <a:rPr lang="es-ES" altLang="zh-CN">
                <a:ea typeface="宋体" pitchFamily="2" charset="-122"/>
              </a:rPr>
              <a:t>Domingo 11 de noviembre de 2007, Calles de nuestra ciudad Sayula, Jalisco.</a:t>
            </a:r>
          </a:p>
        </p:txBody>
      </p:sp>
      <p:pic>
        <p:nvPicPr>
          <p:cNvPr id="5" name="4 Imagen" descr="recolecc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285992"/>
            <a:ext cx="6072230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4" descr="orange"/>
          <p:cNvSpPr>
            <a:spLocks noChangeArrowheads="1" noChangeShapeType="1" noTextEdit="1"/>
          </p:cNvSpPr>
          <p:nvPr/>
        </p:nvSpPr>
        <p:spPr bwMode="auto">
          <a:xfrm>
            <a:off x="1571625" y="2214563"/>
            <a:ext cx="6119813" cy="2085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nap ITC"/>
              </a:rPr>
              <a:t>PACHACAMPAMENTOS</a:t>
            </a:r>
          </a:p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nap ITC"/>
              </a:rPr>
              <a:t>2007-2008</a:t>
            </a:r>
          </a:p>
        </p:txBody>
      </p:sp>
      <p:pic>
        <p:nvPicPr>
          <p:cNvPr id="48131" name="Picture 5" descr="_GlZbK033396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1913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1RZJ8f097446-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1075"/>
            <a:ext cx="1331913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7" descr="2V2Qk5774265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89138"/>
            <a:ext cx="13319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8" descr="8VKA8_996569-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35288"/>
            <a:ext cx="1331913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9" descr="9ajmMm330864-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33825"/>
            <a:ext cx="1331913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0" descr="9kAnpH049288-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941888"/>
            <a:ext cx="1331913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1" descr="9MwRGa720802-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86450"/>
            <a:ext cx="1331913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2" descr="44Jrgu091936-0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31913" y="9525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3" descr="767Xrn928999-0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27313" y="0"/>
            <a:ext cx="12969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14" descr="b_5Nbc387968-0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00488" y="0"/>
            <a:ext cx="13192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Picture 15" descr="b_5RV9268620-0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19700" y="0"/>
            <a:ext cx="1296988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Picture 16" descr="bw1qPZ869113-0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16688" y="0"/>
            <a:ext cx="1368425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3" name="Picture 17" descr="Copia  de 9kAnpH049288-0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85113" y="-26988"/>
            <a:ext cx="1295400" cy="10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4" name="Picture 18" descr="EQzcSj984271-0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885113" y="981075"/>
            <a:ext cx="13192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5" name="Picture 19" descr="MGRy6m570382-0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85113" y="1989138"/>
            <a:ext cx="13192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6" name="Picture 20" descr="NDcrI7330835-0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885113" y="2968625"/>
            <a:ext cx="13319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7" name="Picture 21" descr="postal-corregida-img[1]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885113" y="3952875"/>
            <a:ext cx="13192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8" name="Picture 22" descr="v1q_28205046-0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885113" y="4941888"/>
            <a:ext cx="13303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9" name="Picture 23" descr="vtDka8909827-0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885113" y="5876925"/>
            <a:ext cx="1331912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0" name="Picture 24" descr="XH1MfU843189-0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588125" y="5876925"/>
            <a:ext cx="13208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1" name="Picture 25" descr="yRtkVz956288-02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292725" y="5886450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2" name="Picture 26" descr="vX4XNI343934-02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995738" y="5867400"/>
            <a:ext cx="13192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3" name="Picture 27" descr="wl3BdR616068-02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700338" y="5868988"/>
            <a:ext cx="1319212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4" name="Picture 28" descr="xK3HWI048696-02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331913" y="5857875"/>
            <a:ext cx="13684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900113" y="692150"/>
            <a:ext cx="7343775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ES" altLang="zh-CN" b="1">
                <a:ea typeface="宋体" pitchFamily="2" charset="-122"/>
              </a:rPr>
              <a:t>		PACHACAMPAMENTOS.</a:t>
            </a:r>
          </a:p>
          <a:p>
            <a:pPr marL="342900" indent="-342900"/>
            <a:endParaRPr lang="es-ES" altLang="zh-CN" b="1">
              <a:ea typeface="宋体" pitchFamily="2" charset="-122"/>
            </a:endParaRPr>
          </a:p>
          <a:p>
            <a:pPr marL="342900" indent="-342900" algn="ctr"/>
            <a:r>
              <a:rPr lang="es-ES" altLang="zh-CN" sz="1800">
                <a:ea typeface="宋体" pitchFamily="2" charset="-122"/>
              </a:rPr>
              <a:t>1er Campa el 3 y 4 de noviembre. Rancho El Chorrito, Sierra de Tapalpa, Jalisco. 2do Campa el 22 y 23 de diciembre 2007, Rancho de la fam. Murguía Aguilar, El veladero, Sayula, Jalisco.</a:t>
            </a:r>
          </a:p>
        </p:txBody>
      </p:sp>
      <p:pic>
        <p:nvPicPr>
          <p:cNvPr id="189446" name="Picture 6" descr="IMG_39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420938"/>
            <a:ext cx="5976938" cy="43926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1547813" y="1495425"/>
            <a:ext cx="611981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s-ES" altLang="zh-CN" sz="1800" b="1">
                <a:ea typeface="宋体" pitchFamily="2" charset="-122"/>
              </a:rPr>
              <a:t>Los campamentos han llegado a ser de las vivencias más importantes para la integración y unificación de nuestro grupo. Ya que la convivencia con la flora y fauna tan maravillosa de la serranías cercanas a nuestro municipio nos hacen viajar a un mundo de ensueño donde las tonalidades verdes y sepia son más grandes que el poder destructivo y ambición del hombre. En estos campamentos llevamos a cabo variadas dinámicas las cuales nos llenan de diversión y aprendizaje. Las terapias grupales que nos hacen conocer más de nosotros mismos y crear una hermandad de sentimientos entre los participantes con nuestra madre naturaleza.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ARNOLDO 0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41313"/>
            <a:ext cx="8496300" cy="60721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ARNOLDO 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49275"/>
            <a:ext cx="8569325" cy="58848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1RZJ8f097446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33388"/>
            <a:ext cx="8642350" cy="5969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49263"/>
            <a:ext cx="8496300" cy="58594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03238"/>
            <a:ext cx="8569325" cy="57642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00113" y="1773238"/>
            <a:ext cx="748823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s-ES" altLang="zh-CN" sz="1800" b="1">
                <a:ea typeface="宋体" pitchFamily="2" charset="-122"/>
              </a:rPr>
              <a:t>	</a:t>
            </a:r>
            <a:r>
              <a:rPr lang="es-MX" altLang="zh-CN" sz="1800" b="1">
                <a:ea typeface="宋体" pitchFamily="2" charset="-122"/>
              </a:rPr>
              <a:t>Los paCha-bOnos son pequeños boletitos, en este caso, intercambiables por artículos de nuestro bazar, a partir de que son puestos en las manos de las personas, siguen adelante en su recorrido para escoger objetos que más les agraden y puedan con ello ayudarnos a cumplir uno de nuestros objetivos (reutilizar), que es el de darle una segunda oportunidad de uso o vida a cada artículo recolectado.</a:t>
            </a:r>
            <a:endParaRPr lang="es-ES" altLang="zh-CN" sz="1800" b="1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xK3HWI048696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3" y="512763"/>
            <a:ext cx="8497887" cy="57245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G_53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75025"/>
            <a:ext cx="8215370" cy="61615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5" descr="777"/>
          <p:cNvSpPr>
            <a:spLocks noChangeArrowheads="1" noChangeShapeType="1" noTextEdit="1"/>
          </p:cNvSpPr>
          <p:nvPr/>
        </p:nvSpPr>
        <p:spPr bwMode="auto">
          <a:xfrm>
            <a:off x="1692275" y="1557338"/>
            <a:ext cx="5903913" cy="3024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nap ITC"/>
              </a:rPr>
              <a:t>DIA DE REYES </a:t>
            </a:r>
          </a:p>
          <a:p>
            <a:pPr algn="ctr"/>
            <a:r>
              <a:rPr lang="es-ES" sz="3600" b="1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nap ITC"/>
              </a:rPr>
              <a:t>2008 </a:t>
            </a:r>
          </a:p>
          <a:p>
            <a:pPr algn="ctr"/>
            <a:r>
              <a:rPr lang="es-ES" sz="3600" b="1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nap ITC"/>
              </a:rPr>
              <a:t>"EL REPARO"</a:t>
            </a:r>
          </a:p>
        </p:txBody>
      </p:sp>
      <p:pic>
        <p:nvPicPr>
          <p:cNvPr id="58371" name="Picture 7" descr="IMG_44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1258888" cy="94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8" descr="IMG_44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5175"/>
            <a:ext cx="1258888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9" descr="IMG_449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57338"/>
            <a:ext cx="125888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10" descr="IMG_449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420938"/>
            <a:ext cx="125888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1" descr="IMG_45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284538"/>
            <a:ext cx="125888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12" descr="IMG_454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213225"/>
            <a:ext cx="1258888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13" descr="IMG_456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148263"/>
            <a:ext cx="125888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36513" y="5949950"/>
            <a:ext cx="1295401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21" descr="IMG_44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3063" y="-26988"/>
            <a:ext cx="1258887" cy="94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0" name="Picture 22" descr="IMG_44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3063" y="765175"/>
            <a:ext cx="1258887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1" name="Picture 23" descr="IMG_449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3063" y="1557338"/>
            <a:ext cx="1258887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2" name="Picture 24" descr="IMG_449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93063" y="2420938"/>
            <a:ext cx="1258887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3" name="Picture 25" descr="IMG_45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93063" y="3284538"/>
            <a:ext cx="1258887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4" name="Picture 26" descr="IMG_454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93063" y="4213225"/>
            <a:ext cx="1258887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5" name="Picture 27" descr="IMG_456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93063" y="5148263"/>
            <a:ext cx="1258887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6" name="Picture 2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56550" y="5949950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7" name="Picture 29" descr="IMG_459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58888" y="0"/>
            <a:ext cx="12255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8" name="Picture 3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11413" y="0"/>
            <a:ext cx="12239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9" name="Picture 3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63938" y="0"/>
            <a:ext cx="12239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0" name="Picture 3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16463" y="0"/>
            <a:ext cx="12239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1" name="Picture 3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67400" y="0"/>
            <a:ext cx="1225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2" name="Picture 3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19925" y="-26988"/>
            <a:ext cx="10810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3" name="Picture 36" descr="IMG_459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58888" y="5976938"/>
            <a:ext cx="12255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4" name="Picture 3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11413" y="5976938"/>
            <a:ext cx="12239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5" name="Picture 3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63938" y="5976938"/>
            <a:ext cx="12239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6" name="Picture 3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16463" y="5976938"/>
            <a:ext cx="12239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7" name="Picture 4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67400" y="5976938"/>
            <a:ext cx="122555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8" name="Picture 4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19925" y="5949950"/>
            <a:ext cx="10810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5"/>
          <p:cNvSpPr txBox="1">
            <a:spLocks noChangeArrowheads="1"/>
          </p:cNvSpPr>
          <p:nvPr/>
        </p:nvSpPr>
        <p:spPr bwMode="auto">
          <a:xfrm>
            <a:off x="971550" y="836613"/>
            <a:ext cx="7272338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s-ES" altLang="zh-CN" b="1">
                <a:ea typeface="宋体" pitchFamily="2" charset="-122"/>
              </a:rPr>
              <a:t>DIA DE REYES EN LA COMUNIDAD RURAL DEL REPARO, JALISCO.</a:t>
            </a:r>
          </a:p>
          <a:p>
            <a:pPr marL="342900" indent="-342900" algn="ctr"/>
            <a:endParaRPr lang="es-ES" altLang="zh-CN" b="1">
              <a:ea typeface="宋体" pitchFamily="2" charset="-122"/>
            </a:endParaRPr>
          </a:p>
          <a:p>
            <a:pPr marL="342900" indent="-342900" algn="ctr"/>
            <a:r>
              <a:rPr lang="es-ES" altLang="zh-CN" b="1">
                <a:ea typeface="宋体" pitchFamily="2" charset="-122"/>
              </a:rPr>
              <a:t> </a:t>
            </a:r>
            <a:r>
              <a:rPr lang="es-ES" altLang="zh-CN">
                <a:ea typeface="宋体" pitchFamily="2" charset="-122"/>
              </a:rPr>
              <a:t>Domingo 6 de enero de 2008, Comunidad del Reparo, Sayula, Jalisco.</a:t>
            </a:r>
          </a:p>
          <a:p>
            <a:pPr marL="342900" indent="-342900" algn="ctr"/>
            <a:endParaRPr lang="es-ES" altLang="zh-CN">
              <a:ea typeface="宋体" pitchFamily="2" charset="-122"/>
            </a:endParaRPr>
          </a:p>
          <a:p>
            <a:pPr marL="342900" indent="-342900" algn="ctr"/>
            <a:r>
              <a:rPr lang="es-MX" altLang="zh-CN" sz="1800">
                <a:ea typeface="宋体" pitchFamily="2" charset="-122"/>
              </a:rPr>
              <a:t>En este día nos dimos a la tarea de regalar miles de sonrisas a los niños de esta comunidad. Desde las 11 de la mañana invitamos a todos los niños de la comunidad a que se acercaran a participar y divertirse con nuestro grupo. Llevamos acabo cantidad de dinámicas infantiles enfocadas a crear conciencia ecológica en ellos, quebramos las tradicionales piñatas, compartimos un refrigerio con ellos y seguimos divirtiéndonos con pequeños concursos y regalos. Experiencia que nos llenó de júbilo y satisfacción. Al final los pequeñines no nos dejaban partir de regreso a nuestras casas.</a:t>
            </a:r>
            <a:endParaRPr lang="es-ES" altLang="zh-CN" sz="180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IMG_44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908050"/>
            <a:ext cx="72723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IMG_44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08050"/>
            <a:ext cx="7129463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IMG_45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908050"/>
            <a:ext cx="72723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IMG_45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908050"/>
            <a:ext cx="72723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IMG_45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908050"/>
            <a:ext cx="7272337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908050"/>
            <a:ext cx="72723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138" y="981075"/>
            <a:ext cx="7127875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08050"/>
            <a:ext cx="71294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981075"/>
            <a:ext cx="69119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11188"/>
            <a:ext cx="8569325" cy="584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2" descr="m2ngIF055128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-11113"/>
            <a:ext cx="12239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WordArt 4" descr="777"/>
          <p:cNvSpPr>
            <a:spLocks noChangeArrowheads="1" noChangeShapeType="1" noTextEdit="1"/>
          </p:cNvSpPr>
          <p:nvPr/>
        </p:nvSpPr>
        <p:spPr bwMode="auto">
          <a:xfrm>
            <a:off x="1403350" y="2420938"/>
            <a:ext cx="6408738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nap ITC"/>
              </a:rPr>
              <a:t>RESCATE DE </a:t>
            </a:r>
          </a:p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nap ITC"/>
              </a:rPr>
              <a:t>TRADICIONES</a:t>
            </a:r>
          </a:p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nap ITC"/>
              </a:rPr>
              <a:t>2 DE NOV. 2007</a:t>
            </a:r>
          </a:p>
        </p:txBody>
      </p:sp>
      <p:pic>
        <p:nvPicPr>
          <p:cNvPr id="41988" name="Picture 6" descr="_Xc6E4292723-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6988"/>
            <a:ext cx="1331913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7" descr="5LpOZr475789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17575"/>
            <a:ext cx="1331913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9" descr="gquVTW670270-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16113"/>
            <a:ext cx="13319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0" descr="hp30dA331699-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52738"/>
            <a:ext cx="13319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1" descr="I1bLT5696223-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797300"/>
            <a:ext cx="13319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2" descr="ibuQ4F264132-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797425"/>
            <a:ext cx="13192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4" descr="oNcSMk593588-0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876925"/>
            <a:ext cx="1331913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5" descr="R_c97I652673-0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31913" y="0"/>
            <a:ext cx="12239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6" descr="sHsxPK542248-0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55875" y="0"/>
            <a:ext cx="122396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7" descr="UXZYkG751194-0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92500" y="-9525"/>
            <a:ext cx="122396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20" descr="73g4TW017230-0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0" y="0"/>
            <a:ext cx="122396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21" descr="BVCQaT434283-0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556250" y="0"/>
            <a:ext cx="12477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0" name="Picture 27" descr="_Xc6E4292723-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0038" y="-26988"/>
            <a:ext cx="1331912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1" name="Picture 28" descr="5LpOZr475789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0038" y="917575"/>
            <a:ext cx="1331912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2" name="Picture 29" descr="gquVTW670270-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0038" y="1916113"/>
            <a:ext cx="13319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3" name="Picture 30" descr="hp30dA331699-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0038" y="2852738"/>
            <a:ext cx="13319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4" name="Picture 31" descr="I1bLT5696223-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0038" y="3797300"/>
            <a:ext cx="13319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5" name="Picture 32" descr="ibuQ4F264132-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0038" y="4797425"/>
            <a:ext cx="13192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6" name="Picture 33" descr="oNcSMk593588-0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0038" y="5876925"/>
            <a:ext cx="1331912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7" name="Picture 34" descr="m2ngIF055128-0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32588" y="5875338"/>
            <a:ext cx="122396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8" name="Picture 35" descr="R_c97I652673-0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331913" y="5886450"/>
            <a:ext cx="12239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9" name="Picture 36" descr="sHsxPK542248-0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555875" y="5886450"/>
            <a:ext cx="122396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0" name="Picture 37" descr="UXZYkG751194-0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492500" y="5876925"/>
            <a:ext cx="122396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1" name="Picture 38" descr="73g4TW017230-0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572000" y="5886450"/>
            <a:ext cx="122396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2" name="Picture 39" descr="BVCQaT434283-0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556250" y="5883275"/>
            <a:ext cx="124936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755650" y="908050"/>
            <a:ext cx="74882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s-ES" altLang="zh-CN" b="1">
                <a:ea typeface="宋体" pitchFamily="2" charset="-122"/>
              </a:rPr>
              <a:t>	DIA DE MUERTOS PACHAMAMA. </a:t>
            </a:r>
          </a:p>
          <a:p>
            <a:pPr marL="342900" indent="-342900"/>
            <a:endParaRPr lang="es-ES" altLang="zh-CN" b="1">
              <a:ea typeface="宋体" pitchFamily="2" charset="-122"/>
            </a:endParaRPr>
          </a:p>
          <a:p>
            <a:pPr marL="342900" indent="-342900" algn="ctr"/>
            <a:r>
              <a:rPr lang="es-ES" altLang="zh-CN">
                <a:ea typeface="宋体" pitchFamily="2" charset="-122"/>
              </a:rPr>
              <a:t>2 de noviembre de 2008, todo el día explanada de plaza de armas parte central del jardín principal de la ciudad.</a:t>
            </a:r>
          </a:p>
        </p:txBody>
      </p:sp>
      <p:pic>
        <p:nvPicPr>
          <p:cNvPr id="45060" name="Picture 4" descr="ibuQ4F264132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527300"/>
            <a:ext cx="6119812" cy="415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8eXpMC014805-02"/>
          <p:cNvPicPr>
            <a:picLocks noChangeAspect="1" noChangeArrowheads="1"/>
          </p:cNvPicPr>
          <p:nvPr/>
        </p:nvPicPr>
        <p:blipFill>
          <a:blip r:embed="rId3"/>
          <a:srcRect r="5324"/>
          <a:stretch>
            <a:fillRect/>
          </a:stretch>
        </p:blipFill>
        <p:spPr bwMode="auto">
          <a:xfrm>
            <a:off x="2124075" y="3284538"/>
            <a:ext cx="4824413" cy="34607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900113" y="893763"/>
            <a:ext cx="7343775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s-ES" altLang="zh-CN" b="1">
                <a:ea typeface="宋体" pitchFamily="2" charset="-122"/>
              </a:rPr>
              <a:t>	</a:t>
            </a:r>
            <a:r>
              <a:rPr lang="es-MX" altLang="zh-CN" sz="1800">
                <a:ea typeface="宋体" pitchFamily="2" charset="-122"/>
              </a:rPr>
              <a:t>Nuestro grupo presentó una obra teatral llena de talento y creatividad la cual hacía referencia a la festividad de la muerte. Obra que llenó de júbilo a los espectadores que aplaudieron hasta el cansancio mostrando su aprobación y el agradecimiento por esforzarnos en recuperar estas tradiciones tan nuestras, tan mexicanas. Sin olvidarnos de acompañar cada evento con mensajes motivadores a cuidar y proteger a nuestra madre tierra (pachamama).</a:t>
            </a:r>
            <a:endParaRPr lang="es-ES" altLang="zh-CN" sz="180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p30dA331699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46100"/>
            <a:ext cx="8569325" cy="57626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3289</TotalTime>
  <Words>254</Words>
  <Application>Microsoft Office PowerPoint</Application>
  <PresentationFormat>Presentación en pantalla (4:3)</PresentationFormat>
  <Paragraphs>25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Sandra Cisneros</dc:creator>
  <cp:lastModifiedBy>tropipack</cp:lastModifiedBy>
  <cp:revision>80</cp:revision>
  <dcterms:created xsi:type="dcterms:W3CDTF">2008-01-26T17:34:05Z</dcterms:created>
  <dcterms:modified xsi:type="dcterms:W3CDTF">2008-09-03T23:28:19Z</dcterms:modified>
</cp:coreProperties>
</file>